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458" r:id="rId3"/>
    <p:sldId id="350" r:id="rId4"/>
    <p:sldId id="313" r:id="rId5"/>
    <p:sldId id="258" r:id="rId6"/>
    <p:sldId id="464" r:id="rId7"/>
    <p:sldId id="285" r:id="rId8"/>
    <p:sldId id="309" r:id="rId9"/>
    <p:sldId id="314" r:id="rId10"/>
    <p:sldId id="459" r:id="rId11"/>
    <p:sldId id="460" r:id="rId12"/>
    <p:sldId id="466" r:id="rId13"/>
    <p:sldId id="469" r:id="rId14"/>
    <p:sldId id="306" r:id="rId15"/>
    <p:sldId id="470" r:id="rId16"/>
    <p:sldId id="468" r:id="rId17"/>
    <p:sldId id="347" r:id="rId18"/>
    <p:sldId id="259" r:id="rId19"/>
    <p:sldId id="289" r:id="rId20"/>
    <p:sldId id="299" r:id="rId21"/>
    <p:sldId id="300" r:id="rId22"/>
    <p:sldId id="301" r:id="rId23"/>
    <p:sldId id="463" r:id="rId24"/>
    <p:sldId id="290" r:id="rId25"/>
    <p:sldId id="295" r:id="rId26"/>
    <p:sldId id="296" r:id="rId27"/>
    <p:sldId id="349" r:id="rId28"/>
    <p:sldId id="304" r:id="rId29"/>
    <p:sldId id="472" r:id="rId30"/>
    <p:sldId id="305" r:id="rId31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0" d="100"/>
          <a:sy n="60" d="100"/>
        </p:scale>
        <p:origin x="96" y="12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A355F4A-86CE-40A1-A225-FB0FFA44F28C}" type="doc">
      <dgm:prSet loTypeId="urn:microsoft.com/office/officeart/2005/8/layout/process4" loCatId="process" qsTypeId="urn:microsoft.com/office/officeart/2005/8/quickstyle/3d2" qsCatId="3D" csTypeId="urn:microsoft.com/office/officeart/2005/8/colors/accent1_4" csCatId="accent1" phldr="1"/>
      <dgm:spPr/>
      <dgm:t>
        <a:bodyPr/>
        <a:lstStyle/>
        <a:p>
          <a:endParaRPr lang="cs-CZ"/>
        </a:p>
      </dgm:t>
    </dgm:pt>
    <dgm:pt modelId="{E53B327E-8A32-451D-BCF2-D525AAA2DC2B}">
      <dgm:prSet phldrT="[Text]" custT="1"/>
      <dgm:spPr/>
      <dgm:t>
        <a:bodyPr/>
        <a:lstStyle/>
        <a:p>
          <a:r>
            <a:rPr lang="cs-CZ" sz="2400" dirty="0"/>
            <a:t>1. Přípravná fáze – odpovědný žadatel</a:t>
          </a:r>
        </a:p>
      </dgm:t>
    </dgm:pt>
    <dgm:pt modelId="{CD9B467A-722E-45B5-853B-7EB5F2B6E73A}" type="parTrans" cxnId="{AB20DCBD-D048-4C91-947C-404C079950E9}">
      <dgm:prSet/>
      <dgm:spPr/>
      <dgm:t>
        <a:bodyPr/>
        <a:lstStyle/>
        <a:p>
          <a:endParaRPr lang="cs-CZ"/>
        </a:p>
      </dgm:t>
    </dgm:pt>
    <dgm:pt modelId="{9EF63E94-39AE-45B3-91A6-D645462C7C01}" type="sibTrans" cxnId="{AB20DCBD-D048-4C91-947C-404C079950E9}">
      <dgm:prSet/>
      <dgm:spPr/>
      <dgm:t>
        <a:bodyPr/>
        <a:lstStyle/>
        <a:p>
          <a:endParaRPr lang="cs-CZ"/>
        </a:p>
      </dgm:t>
    </dgm:pt>
    <dgm:pt modelId="{34C7CF32-8495-48D4-9467-6871DD8FCEAB}">
      <dgm:prSet phldrT="[Text]" custT="1"/>
      <dgm:spPr/>
      <dgm:t>
        <a:bodyPr/>
        <a:lstStyle/>
        <a:p>
          <a:r>
            <a:rPr lang="cs-CZ" sz="2000" dirty="0"/>
            <a:t>určení výchozí situace/problémů</a:t>
          </a:r>
        </a:p>
      </dgm:t>
    </dgm:pt>
    <dgm:pt modelId="{02A05484-5BE3-4BAE-8788-155AF0768817}" type="parTrans" cxnId="{14C70879-2162-41E3-89EB-783007E1D466}">
      <dgm:prSet/>
      <dgm:spPr/>
      <dgm:t>
        <a:bodyPr/>
        <a:lstStyle/>
        <a:p>
          <a:endParaRPr lang="cs-CZ"/>
        </a:p>
      </dgm:t>
    </dgm:pt>
    <dgm:pt modelId="{AFBA59BA-4A92-432C-80C8-F19414C9D3BD}" type="sibTrans" cxnId="{14C70879-2162-41E3-89EB-783007E1D466}">
      <dgm:prSet/>
      <dgm:spPr/>
      <dgm:t>
        <a:bodyPr/>
        <a:lstStyle/>
        <a:p>
          <a:endParaRPr lang="cs-CZ"/>
        </a:p>
      </dgm:t>
    </dgm:pt>
    <dgm:pt modelId="{62561867-673F-49B4-B190-2FCB05823D0B}">
      <dgm:prSet phldrT="[Text]" custT="1"/>
      <dgm:spPr/>
      <dgm:t>
        <a:bodyPr/>
        <a:lstStyle/>
        <a:p>
          <a:r>
            <a:rPr lang="cs-CZ" sz="2200" dirty="0"/>
            <a:t>určení cílů a výstupů</a:t>
          </a:r>
        </a:p>
      </dgm:t>
    </dgm:pt>
    <dgm:pt modelId="{A462C0E2-80A2-4688-A628-89D26FF69084}" type="parTrans" cxnId="{5067B2E6-7225-4A0D-B564-B5FDE0B570DE}">
      <dgm:prSet/>
      <dgm:spPr/>
      <dgm:t>
        <a:bodyPr/>
        <a:lstStyle/>
        <a:p>
          <a:endParaRPr lang="cs-CZ"/>
        </a:p>
      </dgm:t>
    </dgm:pt>
    <dgm:pt modelId="{F326E4D7-DCF9-4229-94AB-208F20518997}" type="sibTrans" cxnId="{5067B2E6-7225-4A0D-B564-B5FDE0B570DE}">
      <dgm:prSet/>
      <dgm:spPr/>
      <dgm:t>
        <a:bodyPr/>
        <a:lstStyle/>
        <a:p>
          <a:endParaRPr lang="cs-CZ"/>
        </a:p>
      </dgm:t>
    </dgm:pt>
    <dgm:pt modelId="{BCB28526-D01C-49FE-9E5B-AA841BACDB3F}">
      <dgm:prSet phldrT="[Text]" custT="1"/>
      <dgm:spPr/>
      <dgm:t>
        <a:bodyPr/>
        <a:lstStyle/>
        <a:p>
          <a:r>
            <a:rPr lang="cs-CZ" sz="2400" dirty="0"/>
            <a:t>2. Předložení malého projektu</a:t>
          </a:r>
        </a:p>
      </dgm:t>
    </dgm:pt>
    <dgm:pt modelId="{F3560D83-B6FC-4E7B-BB3B-9511C04E63A2}" type="parTrans" cxnId="{21D010ED-8396-4BFC-A7E2-55AC3C300C20}">
      <dgm:prSet/>
      <dgm:spPr/>
      <dgm:t>
        <a:bodyPr/>
        <a:lstStyle/>
        <a:p>
          <a:endParaRPr lang="cs-CZ"/>
        </a:p>
      </dgm:t>
    </dgm:pt>
    <dgm:pt modelId="{EAC1C407-F4CF-4E52-A64C-6ED37E3CFBEB}" type="sibTrans" cxnId="{21D010ED-8396-4BFC-A7E2-55AC3C300C20}">
      <dgm:prSet/>
      <dgm:spPr/>
      <dgm:t>
        <a:bodyPr/>
        <a:lstStyle/>
        <a:p>
          <a:endParaRPr lang="cs-CZ"/>
        </a:p>
      </dgm:t>
    </dgm:pt>
    <dgm:pt modelId="{D755224A-2B52-4BCE-BC3E-AB9BEA1C36A6}">
      <dgm:prSet phldrT="[Text]" custT="1"/>
      <dgm:spPr/>
      <dgm:t>
        <a:bodyPr/>
        <a:lstStyle/>
        <a:p>
          <a:r>
            <a:rPr lang="cs-CZ" sz="2200" dirty="0"/>
            <a:t>administrativní ověření</a:t>
          </a:r>
        </a:p>
      </dgm:t>
    </dgm:pt>
    <dgm:pt modelId="{4D51B681-5F25-437D-8C0C-769703E7CF80}" type="parTrans" cxnId="{0BF32615-4E32-415F-9867-BF006BFD0FD9}">
      <dgm:prSet/>
      <dgm:spPr/>
      <dgm:t>
        <a:bodyPr/>
        <a:lstStyle/>
        <a:p>
          <a:endParaRPr lang="cs-CZ"/>
        </a:p>
      </dgm:t>
    </dgm:pt>
    <dgm:pt modelId="{90593937-7975-4B70-9020-45DEBFAA11DC}" type="sibTrans" cxnId="{0BF32615-4E32-415F-9867-BF006BFD0FD9}">
      <dgm:prSet/>
      <dgm:spPr/>
      <dgm:t>
        <a:bodyPr/>
        <a:lstStyle/>
        <a:p>
          <a:endParaRPr lang="cs-CZ"/>
        </a:p>
      </dgm:t>
    </dgm:pt>
    <dgm:pt modelId="{F9A604D4-BB96-4BC4-BE55-7A15269ACEFF}">
      <dgm:prSet phldrT="[Text]" custT="1"/>
      <dgm:spPr/>
      <dgm:t>
        <a:bodyPr/>
        <a:lstStyle/>
        <a:p>
          <a:r>
            <a:rPr lang="cs-CZ" sz="2200" dirty="0"/>
            <a:t>odborné hodnocení</a:t>
          </a:r>
        </a:p>
      </dgm:t>
    </dgm:pt>
    <dgm:pt modelId="{F6BD2D3F-04F9-4E20-BE63-5CFC13EBFC5D}" type="parTrans" cxnId="{ED50F5BC-9A2E-4C87-8E45-CF41099678AA}">
      <dgm:prSet/>
      <dgm:spPr/>
      <dgm:t>
        <a:bodyPr/>
        <a:lstStyle/>
        <a:p>
          <a:endParaRPr lang="cs-CZ"/>
        </a:p>
      </dgm:t>
    </dgm:pt>
    <dgm:pt modelId="{28CA30D3-2A30-491E-93F8-7E43C82551F1}" type="sibTrans" cxnId="{ED50F5BC-9A2E-4C87-8E45-CF41099678AA}">
      <dgm:prSet/>
      <dgm:spPr/>
      <dgm:t>
        <a:bodyPr/>
        <a:lstStyle/>
        <a:p>
          <a:endParaRPr lang="cs-CZ"/>
        </a:p>
      </dgm:t>
    </dgm:pt>
    <dgm:pt modelId="{E15A55FF-8CC4-4753-BD82-F1CD77CC2B06}">
      <dgm:prSet phldrT="[Text]" custT="1"/>
      <dgm:spPr/>
      <dgm:t>
        <a:bodyPr/>
        <a:lstStyle/>
        <a:p>
          <a:r>
            <a:rPr lang="cs-CZ" sz="2400" dirty="0"/>
            <a:t>3. Výběr MP a příprava Smlouvy</a:t>
          </a:r>
        </a:p>
      </dgm:t>
    </dgm:pt>
    <dgm:pt modelId="{259F5EF0-A8B6-49C9-9444-80C444AA3D30}" type="parTrans" cxnId="{E0BC1C9B-EC10-4B04-AC0D-CD6BD46B9887}">
      <dgm:prSet/>
      <dgm:spPr/>
      <dgm:t>
        <a:bodyPr/>
        <a:lstStyle/>
        <a:p>
          <a:endParaRPr lang="cs-CZ"/>
        </a:p>
      </dgm:t>
    </dgm:pt>
    <dgm:pt modelId="{6355DC1B-3A89-4243-B78C-72ED1CFC7187}" type="sibTrans" cxnId="{E0BC1C9B-EC10-4B04-AC0D-CD6BD46B9887}">
      <dgm:prSet/>
      <dgm:spPr/>
      <dgm:t>
        <a:bodyPr/>
        <a:lstStyle/>
        <a:p>
          <a:endParaRPr lang="cs-CZ"/>
        </a:p>
      </dgm:t>
    </dgm:pt>
    <dgm:pt modelId="{5FD93C23-6722-4C3A-9E35-5F608A83FF58}">
      <dgm:prSet phldrT="[Text]" custT="1"/>
      <dgm:spPr/>
      <dgm:t>
        <a:bodyPr/>
        <a:lstStyle/>
        <a:p>
          <a:r>
            <a:rPr lang="cs-CZ" sz="2200" dirty="0"/>
            <a:t>výběr </a:t>
          </a:r>
          <a:r>
            <a:rPr lang="cs-CZ" sz="2200" dirty="0" err="1"/>
            <a:t>ŽoNFP</a:t>
          </a:r>
          <a:endParaRPr lang="cs-CZ" sz="2200" dirty="0"/>
        </a:p>
      </dgm:t>
    </dgm:pt>
    <dgm:pt modelId="{5E7B7F47-0015-46ED-A725-4B83097305A1}" type="parTrans" cxnId="{725A108E-5F4B-41DD-817E-3B0E5381354B}">
      <dgm:prSet/>
      <dgm:spPr/>
      <dgm:t>
        <a:bodyPr/>
        <a:lstStyle/>
        <a:p>
          <a:endParaRPr lang="cs-CZ"/>
        </a:p>
      </dgm:t>
    </dgm:pt>
    <dgm:pt modelId="{308EBDAA-509A-464F-87F9-124183B87AB6}" type="sibTrans" cxnId="{725A108E-5F4B-41DD-817E-3B0E5381354B}">
      <dgm:prSet/>
      <dgm:spPr/>
      <dgm:t>
        <a:bodyPr/>
        <a:lstStyle/>
        <a:p>
          <a:endParaRPr lang="cs-CZ"/>
        </a:p>
      </dgm:t>
    </dgm:pt>
    <dgm:pt modelId="{BCB7FF41-3D07-4B46-A4E6-E028DFA8C87A}">
      <dgm:prSet phldrT="[Text]" custT="1"/>
      <dgm:spPr/>
      <dgm:t>
        <a:bodyPr/>
        <a:lstStyle/>
        <a:p>
          <a:r>
            <a:rPr lang="cs-CZ" sz="2200" dirty="0"/>
            <a:t>jednání RV</a:t>
          </a:r>
        </a:p>
      </dgm:t>
    </dgm:pt>
    <dgm:pt modelId="{AA010C85-9716-42F9-A9D7-13BF28A1AE99}" type="parTrans" cxnId="{A7C0E057-7022-47A7-8645-7987EB6DD660}">
      <dgm:prSet/>
      <dgm:spPr/>
      <dgm:t>
        <a:bodyPr/>
        <a:lstStyle/>
        <a:p>
          <a:endParaRPr lang="cs-CZ"/>
        </a:p>
      </dgm:t>
    </dgm:pt>
    <dgm:pt modelId="{D8203FEA-C2C5-4C85-AA26-D6E945F8D8A4}" type="sibTrans" cxnId="{A7C0E057-7022-47A7-8645-7987EB6DD660}">
      <dgm:prSet/>
      <dgm:spPr/>
      <dgm:t>
        <a:bodyPr/>
        <a:lstStyle/>
        <a:p>
          <a:endParaRPr lang="cs-CZ"/>
        </a:p>
      </dgm:t>
    </dgm:pt>
    <dgm:pt modelId="{0F6E399C-4D46-4528-9E78-B0775F83B988}">
      <dgm:prSet phldrT="[Text]" custT="1"/>
      <dgm:spPr/>
      <dgm:t>
        <a:bodyPr/>
        <a:lstStyle/>
        <a:p>
          <a:r>
            <a:rPr lang="cs-CZ" sz="2200" dirty="0"/>
            <a:t>příprava Smlouvy</a:t>
          </a:r>
        </a:p>
      </dgm:t>
    </dgm:pt>
    <dgm:pt modelId="{841BCB66-2C4B-4EEE-AE32-7F16D3696102}" type="parTrans" cxnId="{7644AF42-C492-40E8-8D62-2FAE6DBEE2CA}">
      <dgm:prSet/>
      <dgm:spPr/>
      <dgm:t>
        <a:bodyPr/>
        <a:lstStyle/>
        <a:p>
          <a:endParaRPr lang="cs-CZ"/>
        </a:p>
      </dgm:t>
    </dgm:pt>
    <dgm:pt modelId="{70B7AB41-2AA2-49A9-8B67-5E655635F80D}" type="sibTrans" cxnId="{7644AF42-C492-40E8-8D62-2FAE6DBEE2CA}">
      <dgm:prSet/>
      <dgm:spPr/>
      <dgm:t>
        <a:bodyPr/>
        <a:lstStyle/>
        <a:p>
          <a:endParaRPr lang="cs-CZ"/>
        </a:p>
      </dgm:t>
    </dgm:pt>
    <dgm:pt modelId="{E31A700D-453C-4C7D-99C7-3BC72CCD4497}">
      <dgm:prSet phldrT="[Text]" custT="1"/>
      <dgm:spPr/>
      <dgm:t>
        <a:bodyPr/>
        <a:lstStyle/>
        <a:p>
          <a:r>
            <a:rPr lang="cs-CZ" sz="2200" dirty="0"/>
            <a:t>odpovědný tým</a:t>
          </a:r>
        </a:p>
      </dgm:t>
    </dgm:pt>
    <dgm:pt modelId="{C3989FD3-2841-414E-B0EE-718F83A964A2}" type="parTrans" cxnId="{8AC9217E-48A9-46FF-BBFD-ADFCAFA4891A}">
      <dgm:prSet/>
      <dgm:spPr/>
      <dgm:t>
        <a:bodyPr/>
        <a:lstStyle/>
        <a:p>
          <a:endParaRPr lang="cs-CZ"/>
        </a:p>
      </dgm:t>
    </dgm:pt>
    <dgm:pt modelId="{AA90ABC3-00A0-44A1-BA38-D0E92C0CC690}" type="sibTrans" cxnId="{8AC9217E-48A9-46FF-BBFD-ADFCAFA4891A}">
      <dgm:prSet/>
      <dgm:spPr/>
      <dgm:t>
        <a:bodyPr/>
        <a:lstStyle/>
        <a:p>
          <a:endParaRPr lang="cs-CZ"/>
        </a:p>
      </dgm:t>
    </dgm:pt>
    <dgm:pt modelId="{A79EE641-373F-48CF-AFB3-B9FBB174262E}" type="pres">
      <dgm:prSet presAssocID="{3A355F4A-86CE-40A1-A225-FB0FFA44F28C}" presName="Name0" presStyleCnt="0">
        <dgm:presLayoutVars>
          <dgm:dir/>
          <dgm:animLvl val="lvl"/>
          <dgm:resizeHandles val="exact"/>
        </dgm:presLayoutVars>
      </dgm:prSet>
      <dgm:spPr/>
    </dgm:pt>
    <dgm:pt modelId="{EB16FFC0-F7A2-44DF-A010-D3835F6D2E91}" type="pres">
      <dgm:prSet presAssocID="{E15A55FF-8CC4-4753-BD82-F1CD77CC2B06}" presName="boxAndChildren" presStyleCnt="0"/>
      <dgm:spPr/>
    </dgm:pt>
    <dgm:pt modelId="{A606961F-A68E-423F-B6B6-B68BEEDAD7F4}" type="pres">
      <dgm:prSet presAssocID="{E15A55FF-8CC4-4753-BD82-F1CD77CC2B06}" presName="parentTextBox" presStyleLbl="node1" presStyleIdx="0" presStyleCnt="3"/>
      <dgm:spPr/>
    </dgm:pt>
    <dgm:pt modelId="{529D4BED-AC29-4DC0-A878-92FFA7A89D75}" type="pres">
      <dgm:prSet presAssocID="{E15A55FF-8CC4-4753-BD82-F1CD77CC2B06}" presName="entireBox" presStyleLbl="node1" presStyleIdx="0" presStyleCnt="3"/>
      <dgm:spPr/>
    </dgm:pt>
    <dgm:pt modelId="{2B7A5ADE-A6DC-464B-8B0A-69EEC16D36A7}" type="pres">
      <dgm:prSet presAssocID="{E15A55FF-8CC4-4753-BD82-F1CD77CC2B06}" presName="descendantBox" presStyleCnt="0"/>
      <dgm:spPr/>
    </dgm:pt>
    <dgm:pt modelId="{DFD1E987-CA80-4306-9856-97147C8E51DE}" type="pres">
      <dgm:prSet presAssocID="{5FD93C23-6722-4C3A-9E35-5F608A83FF58}" presName="childTextBox" presStyleLbl="fgAccFollowNode1" presStyleIdx="0" presStyleCnt="8">
        <dgm:presLayoutVars>
          <dgm:bulletEnabled val="1"/>
        </dgm:presLayoutVars>
      </dgm:prSet>
      <dgm:spPr/>
    </dgm:pt>
    <dgm:pt modelId="{7A6E1C17-175A-4B63-8FC5-46D752F2E244}" type="pres">
      <dgm:prSet presAssocID="{BCB7FF41-3D07-4B46-A4E6-E028DFA8C87A}" presName="childTextBox" presStyleLbl="fgAccFollowNode1" presStyleIdx="1" presStyleCnt="8">
        <dgm:presLayoutVars>
          <dgm:bulletEnabled val="1"/>
        </dgm:presLayoutVars>
      </dgm:prSet>
      <dgm:spPr/>
    </dgm:pt>
    <dgm:pt modelId="{36185E21-7B5E-4FBC-BB26-EAC4426FF138}" type="pres">
      <dgm:prSet presAssocID="{0F6E399C-4D46-4528-9E78-B0775F83B988}" presName="childTextBox" presStyleLbl="fgAccFollowNode1" presStyleIdx="2" presStyleCnt="8" custLinFactNeighborX="1569" custLinFactNeighborY="827">
        <dgm:presLayoutVars>
          <dgm:bulletEnabled val="1"/>
        </dgm:presLayoutVars>
      </dgm:prSet>
      <dgm:spPr/>
    </dgm:pt>
    <dgm:pt modelId="{41ED5E71-A111-4EFB-BC61-045BEE75D4EC}" type="pres">
      <dgm:prSet presAssocID="{EAC1C407-F4CF-4E52-A64C-6ED37E3CFBEB}" presName="sp" presStyleCnt="0"/>
      <dgm:spPr/>
    </dgm:pt>
    <dgm:pt modelId="{3E5C9EE0-7B17-40A9-B22F-1D229C35BC0C}" type="pres">
      <dgm:prSet presAssocID="{BCB28526-D01C-49FE-9E5B-AA841BACDB3F}" presName="arrowAndChildren" presStyleCnt="0"/>
      <dgm:spPr/>
    </dgm:pt>
    <dgm:pt modelId="{D69B63FD-A785-481D-A533-3821CEF7706E}" type="pres">
      <dgm:prSet presAssocID="{BCB28526-D01C-49FE-9E5B-AA841BACDB3F}" presName="parentTextArrow" presStyleLbl="node1" presStyleIdx="0" presStyleCnt="3"/>
      <dgm:spPr/>
    </dgm:pt>
    <dgm:pt modelId="{CE0E51C7-634F-44D0-BF0E-490280EA70D1}" type="pres">
      <dgm:prSet presAssocID="{BCB28526-D01C-49FE-9E5B-AA841BACDB3F}" presName="arrow" presStyleLbl="node1" presStyleIdx="1" presStyleCnt="3"/>
      <dgm:spPr/>
    </dgm:pt>
    <dgm:pt modelId="{374433F8-C14C-4C74-80E9-5BC0C8F7D3EB}" type="pres">
      <dgm:prSet presAssocID="{BCB28526-D01C-49FE-9E5B-AA841BACDB3F}" presName="descendantArrow" presStyleCnt="0"/>
      <dgm:spPr/>
    </dgm:pt>
    <dgm:pt modelId="{EF355808-736B-4763-A8A2-D6BC906CDD57}" type="pres">
      <dgm:prSet presAssocID="{D755224A-2B52-4BCE-BC3E-AB9BEA1C36A6}" presName="childTextArrow" presStyleLbl="fgAccFollowNode1" presStyleIdx="3" presStyleCnt="8">
        <dgm:presLayoutVars>
          <dgm:bulletEnabled val="1"/>
        </dgm:presLayoutVars>
      </dgm:prSet>
      <dgm:spPr/>
    </dgm:pt>
    <dgm:pt modelId="{8FE879E3-0BD7-461C-8E7A-BCDAAE914F78}" type="pres">
      <dgm:prSet presAssocID="{F9A604D4-BB96-4BC4-BE55-7A15269ACEFF}" presName="childTextArrow" presStyleLbl="fgAccFollowNode1" presStyleIdx="4" presStyleCnt="8">
        <dgm:presLayoutVars>
          <dgm:bulletEnabled val="1"/>
        </dgm:presLayoutVars>
      </dgm:prSet>
      <dgm:spPr/>
    </dgm:pt>
    <dgm:pt modelId="{ABDCDDF5-2164-40BF-AE87-66547EF0B47E}" type="pres">
      <dgm:prSet presAssocID="{9EF63E94-39AE-45B3-91A6-D645462C7C01}" presName="sp" presStyleCnt="0"/>
      <dgm:spPr/>
    </dgm:pt>
    <dgm:pt modelId="{30594908-815C-458C-BBB3-7FACF036F322}" type="pres">
      <dgm:prSet presAssocID="{E53B327E-8A32-451D-BCF2-D525AAA2DC2B}" presName="arrowAndChildren" presStyleCnt="0"/>
      <dgm:spPr/>
    </dgm:pt>
    <dgm:pt modelId="{938BBF6C-46FE-43EA-A298-54C70CEA0DCB}" type="pres">
      <dgm:prSet presAssocID="{E53B327E-8A32-451D-BCF2-D525AAA2DC2B}" presName="parentTextArrow" presStyleLbl="node1" presStyleIdx="1" presStyleCnt="3"/>
      <dgm:spPr/>
    </dgm:pt>
    <dgm:pt modelId="{7C446C5C-1C6A-43D4-9CE9-BA7576D7DB86}" type="pres">
      <dgm:prSet presAssocID="{E53B327E-8A32-451D-BCF2-D525AAA2DC2B}" presName="arrow" presStyleLbl="node1" presStyleIdx="2" presStyleCnt="3" custLinFactNeighborY="-3371"/>
      <dgm:spPr/>
    </dgm:pt>
    <dgm:pt modelId="{0FE8C4E8-0916-4EF0-817C-AE8542533D4E}" type="pres">
      <dgm:prSet presAssocID="{E53B327E-8A32-451D-BCF2-D525AAA2DC2B}" presName="descendantArrow" presStyleCnt="0"/>
      <dgm:spPr/>
    </dgm:pt>
    <dgm:pt modelId="{C8B1B621-36F3-4A22-BF29-D02CD1A4ABB7}" type="pres">
      <dgm:prSet presAssocID="{34C7CF32-8495-48D4-9467-6871DD8FCEAB}" presName="childTextArrow" presStyleLbl="fgAccFollowNode1" presStyleIdx="5" presStyleCnt="8">
        <dgm:presLayoutVars>
          <dgm:bulletEnabled val="1"/>
        </dgm:presLayoutVars>
      </dgm:prSet>
      <dgm:spPr/>
    </dgm:pt>
    <dgm:pt modelId="{F5519935-3B04-4B33-9A08-226848CFF6B7}" type="pres">
      <dgm:prSet presAssocID="{E31A700D-453C-4C7D-99C7-3BC72CCD4497}" presName="childTextArrow" presStyleLbl="fgAccFollowNode1" presStyleIdx="6" presStyleCnt="8">
        <dgm:presLayoutVars>
          <dgm:bulletEnabled val="1"/>
        </dgm:presLayoutVars>
      </dgm:prSet>
      <dgm:spPr/>
    </dgm:pt>
    <dgm:pt modelId="{0549F045-34AA-46C2-AB85-52BC9B5D7947}" type="pres">
      <dgm:prSet presAssocID="{62561867-673F-49B4-B190-2FCB05823D0B}" presName="childTextArrow" presStyleLbl="fgAccFollowNode1" presStyleIdx="7" presStyleCnt="8">
        <dgm:presLayoutVars>
          <dgm:bulletEnabled val="1"/>
        </dgm:presLayoutVars>
      </dgm:prSet>
      <dgm:spPr/>
    </dgm:pt>
  </dgm:ptLst>
  <dgm:cxnLst>
    <dgm:cxn modelId="{0BF32615-4E32-415F-9867-BF006BFD0FD9}" srcId="{BCB28526-D01C-49FE-9E5B-AA841BACDB3F}" destId="{D755224A-2B52-4BCE-BC3E-AB9BEA1C36A6}" srcOrd="0" destOrd="0" parTransId="{4D51B681-5F25-437D-8C0C-769703E7CF80}" sibTransId="{90593937-7975-4B70-9020-45DEBFAA11DC}"/>
    <dgm:cxn modelId="{F3840C25-B0F6-4E70-BE29-8A13DDBDAB14}" type="presOf" srcId="{BCB28526-D01C-49FE-9E5B-AA841BACDB3F}" destId="{D69B63FD-A785-481D-A533-3821CEF7706E}" srcOrd="0" destOrd="0" presId="urn:microsoft.com/office/officeart/2005/8/layout/process4"/>
    <dgm:cxn modelId="{7644AF42-C492-40E8-8D62-2FAE6DBEE2CA}" srcId="{E15A55FF-8CC4-4753-BD82-F1CD77CC2B06}" destId="{0F6E399C-4D46-4528-9E78-B0775F83B988}" srcOrd="2" destOrd="0" parTransId="{841BCB66-2C4B-4EEE-AE32-7F16D3696102}" sibTransId="{70B7AB41-2AA2-49A9-8B67-5E655635F80D}"/>
    <dgm:cxn modelId="{9E3DF852-8523-4D41-8466-A509C0A88D26}" type="presOf" srcId="{E15A55FF-8CC4-4753-BD82-F1CD77CC2B06}" destId="{A606961F-A68E-423F-B6B6-B68BEEDAD7F4}" srcOrd="0" destOrd="0" presId="urn:microsoft.com/office/officeart/2005/8/layout/process4"/>
    <dgm:cxn modelId="{C9FFC375-8AD7-4BFA-89FF-10B6085796C7}" type="presOf" srcId="{E53B327E-8A32-451D-BCF2-D525AAA2DC2B}" destId="{938BBF6C-46FE-43EA-A298-54C70CEA0DCB}" srcOrd="0" destOrd="0" presId="urn:microsoft.com/office/officeart/2005/8/layout/process4"/>
    <dgm:cxn modelId="{5C6C0656-B450-4B71-BB1E-016A756A9D4B}" type="presOf" srcId="{0F6E399C-4D46-4528-9E78-B0775F83B988}" destId="{36185E21-7B5E-4FBC-BB26-EAC4426FF138}" srcOrd="0" destOrd="0" presId="urn:microsoft.com/office/officeart/2005/8/layout/process4"/>
    <dgm:cxn modelId="{44C2D856-5A21-4288-B4A2-955534982A19}" type="presOf" srcId="{D755224A-2B52-4BCE-BC3E-AB9BEA1C36A6}" destId="{EF355808-736B-4763-A8A2-D6BC906CDD57}" srcOrd="0" destOrd="0" presId="urn:microsoft.com/office/officeart/2005/8/layout/process4"/>
    <dgm:cxn modelId="{A7C0E057-7022-47A7-8645-7987EB6DD660}" srcId="{E15A55FF-8CC4-4753-BD82-F1CD77CC2B06}" destId="{BCB7FF41-3D07-4B46-A4E6-E028DFA8C87A}" srcOrd="1" destOrd="0" parTransId="{AA010C85-9716-42F9-A9D7-13BF28A1AE99}" sibTransId="{D8203FEA-C2C5-4C85-AA26-D6E945F8D8A4}"/>
    <dgm:cxn modelId="{14C70879-2162-41E3-89EB-783007E1D466}" srcId="{E53B327E-8A32-451D-BCF2-D525AAA2DC2B}" destId="{34C7CF32-8495-48D4-9467-6871DD8FCEAB}" srcOrd="0" destOrd="0" parTransId="{02A05484-5BE3-4BAE-8788-155AF0768817}" sibTransId="{AFBA59BA-4A92-432C-80C8-F19414C9D3BD}"/>
    <dgm:cxn modelId="{8AC9217E-48A9-46FF-BBFD-ADFCAFA4891A}" srcId="{E53B327E-8A32-451D-BCF2-D525AAA2DC2B}" destId="{E31A700D-453C-4C7D-99C7-3BC72CCD4497}" srcOrd="1" destOrd="0" parTransId="{C3989FD3-2841-414E-B0EE-718F83A964A2}" sibTransId="{AA90ABC3-00A0-44A1-BA38-D0E92C0CC690}"/>
    <dgm:cxn modelId="{725A108E-5F4B-41DD-817E-3B0E5381354B}" srcId="{E15A55FF-8CC4-4753-BD82-F1CD77CC2B06}" destId="{5FD93C23-6722-4C3A-9E35-5F608A83FF58}" srcOrd="0" destOrd="0" parTransId="{5E7B7F47-0015-46ED-A725-4B83097305A1}" sibTransId="{308EBDAA-509A-464F-87F9-124183B87AB6}"/>
    <dgm:cxn modelId="{90C51E99-9E1E-41EC-90C6-67B1087D5CFF}" type="presOf" srcId="{F9A604D4-BB96-4BC4-BE55-7A15269ACEFF}" destId="{8FE879E3-0BD7-461C-8E7A-BCDAAE914F78}" srcOrd="0" destOrd="0" presId="urn:microsoft.com/office/officeart/2005/8/layout/process4"/>
    <dgm:cxn modelId="{E0BC1C9B-EC10-4B04-AC0D-CD6BD46B9887}" srcId="{3A355F4A-86CE-40A1-A225-FB0FFA44F28C}" destId="{E15A55FF-8CC4-4753-BD82-F1CD77CC2B06}" srcOrd="2" destOrd="0" parTransId="{259F5EF0-A8B6-49C9-9444-80C444AA3D30}" sibTransId="{6355DC1B-3A89-4243-B78C-72ED1CFC7187}"/>
    <dgm:cxn modelId="{B944FB9F-BDE5-47BA-B76B-A7B587B9D622}" type="presOf" srcId="{E31A700D-453C-4C7D-99C7-3BC72CCD4497}" destId="{F5519935-3B04-4B33-9A08-226848CFF6B7}" srcOrd="0" destOrd="0" presId="urn:microsoft.com/office/officeart/2005/8/layout/process4"/>
    <dgm:cxn modelId="{93447AB3-F600-480B-9FFF-B017AE3589A9}" type="presOf" srcId="{34C7CF32-8495-48D4-9467-6871DD8FCEAB}" destId="{C8B1B621-36F3-4A22-BF29-D02CD1A4ABB7}" srcOrd="0" destOrd="0" presId="urn:microsoft.com/office/officeart/2005/8/layout/process4"/>
    <dgm:cxn modelId="{9AA161BA-4873-4A47-B82F-C088D3F17E17}" type="presOf" srcId="{3A355F4A-86CE-40A1-A225-FB0FFA44F28C}" destId="{A79EE641-373F-48CF-AFB3-B9FBB174262E}" srcOrd="0" destOrd="0" presId="urn:microsoft.com/office/officeart/2005/8/layout/process4"/>
    <dgm:cxn modelId="{ED50F5BC-9A2E-4C87-8E45-CF41099678AA}" srcId="{BCB28526-D01C-49FE-9E5B-AA841BACDB3F}" destId="{F9A604D4-BB96-4BC4-BE55-7A15269ACEFF}" srcOrd="1" destOrd="0" parTransId="{F6BD2D3F-04F9-4E20-BE63-5CFC13EBFC5D}" sibTransId="{28CA30D3-2A30-491E-93F8-7E43C82551F1}"/>
    <dgm:cxn modelId="{AB20DCBD-D048-4C91-947C-404C079950E9}" srcId="{3A355F4A-86CE-40A1-A225-FB0FFA44F28C}" destId="{E53B327E-8A32-451D-BCF2-D525AAA2DC2B}" srcOrd="0" destOrd="0" parTransId="{CD9B467A-722E-45B5-853B-7EB5F2B6E73A}" sibTransId="{9EF63E94-39AE-45B3-91A6-D645462C7C01}"/>
    <dgm:cxn modelId="{C90877D3-D694-4E49-B31E-8DF5683B8FE8}" type="presOf" srcId="{BCB28526-D01C-49FE-9E5B-AA841BACDB3F}" destId="{CE0E51C7-634F-44D0-BF0E-490280EA70D1}" srcOrd="1" destOrd="0" presId="urn:microsoft.com/office/officeart/2005/8/layout/process4"/>
    <dgm:cxn modelId="{A7BB27DD-A779-458B-B88C-6CA497F8D8BE}" type="presOf" srcId="{5FD93C23-6722-4C3A-9E35-5F608A83FF58}" destId="{DFD1E987-CA80-4306-9856-97147C8E51DE}" srcOrd="0" destOrd="0" presId="urn:microsoft.com/office/officeart/2005/8/layout/process4"/>
    <dgm:cxn modelId="{7D7016E2-649D-4B5D-BD8B-F03446CC1670}" type="presOf" srcId="{E15A55FF-8CC4-4753-BD82-F1CD77CC2B06}" destId="{529D4BED-AC29-4DC0-A878-92FFA7A89D75}" srcOrd="1" destOrd="0" presId="urn:microsoft.com/office/officeart/2005/8/layout/process4"/>
    <dgm:cxn modelId="{EF9AC5E3-F982-4C4A-8CB0-0EA440F9F676}" type="presOf" srcId="{62561867-673F-49B4-B190-2FCB05823D0B}" destId="{0549F045-34AA-46C2-AB85-52BC9B5D7947}" srcOrd="0" destOrd="0" presId="urn:microsoft.com/office/officeart/2005/8/layout/process4"/>
    <dgm:cxn modelId="{5067B2E6-7225-4A0D-B564-B5FDE0B570DE}" srcId="{E53B327E-8A32-451D-BCF2-D525AAA2DC2B}" destId="{62561867-673F-49B4-B190-2FCB05823D0B}" srcOrd="2" destOrd="0" parTransId="{A462C0E2-80A2-4688-A628-89D26FF69084}" sibTransId="{F326E4D7-DCF9-4229-94AB-208F20518997}"/>
    <dgm:cxn modelId="{2FAA57E7-7A6D-4468-BC06-37BD21C19ABA}" type="presOf" srcId="{BCB7FF41-3D07-4B46-A4E6-E028DFA8C87A}" destId="{7A6E1C17-175A-4B63-8FC5-46D752F2E244}" srcOrd="0" destOrd="0" presId="urn:microsoft.com/office/officeart/2005/8/layout/process4"/>
    <dgm:cxn modelId="{B85A55EA-4F76-4384-BDF3-FD6A7EB7BA58}" type="presOf" srcId="{E53B327E-8A32-451D-BCF2-D525AAA2DC2B}" destId="{7C446C5C-1C6A-43D4-9CE9-BA7576D7DB86}" srcOrd="1" destOrd="0" presId="urn:microsoft.com/office/officeart/2005/8/layout/process4"/>
    <dgm:cxn modelId="{21D010ED-8396-4BFC-A7E2-55AC3C300C20}" srcId="{3A355F4A-86CE-40A1-A225-FB0FFA44F28C}" destId="{BCB28526-D01C-49FE-9E5B-AA841BACDB3F}" srcOrd="1" destOrd="0" parTransId="{F3560D83-B6FC-4E7B-BB3B-9511C04E63A2}" sibTransId="{EAC1C407-F4CF-4E52-A64C-6ED37E3CFBEB}"/>
    <dgm:cxn modelId="{11B2BA8D-C168-4D6F-8047-D5682EBB94EF}" type="presParOf" srcId="{A79EE641-373F-48CF-AFB3-B9FBB174262E}" destId="{EB16FFC0-F7A2-44DF-A010-D3835F6D2E91}" srcOrd="0" destOrd="0" presId="urn:microsoft.com/office/officeart/2005/8/layout/process4"/>
    <dgm:cxn modelId="{BEFB21EB-F9B7-4D6E-BBA7-08224AF894CD}" type="presParOf" srcId="{EB16FFC0-F7A2-44DF-A010-D3835F6D2E91}" destId="{A606961F-A68E-423F-B6B6-B68BEEDAD7F4}" srcOrd="0" destOrd="0" presId="urn:microsoft.com/office/officeart/2005/8/layout/process4"/>
    <dgm:cxn modelId="{2170C852-66A5-4CDE-AD28-8A805B103824}" type="presParOf" srcId="{EB16FFC0-F7A2-44DF-A010-D3835F6D2E91}" destId="{529D4BED-AC29-4DC0-A878-92FFA7A89D75}" srcOrd="1" destOrd="0" presId="urn:microsoft.com/office/officeart/2005/8/layout/process4"/>
    <dgm:cxn modelId="{8009E6F1-820F-45EC-AA3F-178D871E54B5}" type="presParOf" srcId="{EB16FFC0-F7A2-44DF-A010-D3835F6D2E91}" destId="{2B7A5ADE-A6DC-464B-8B0A-69EEC16D36A7}" srcOrd="2" destOrd="0" presId="urn:microsoft.com/office/officeart/2005/8/layout/process4"/>
    <dgm:cxn modelId="{33315A46-7EBA-456C-B2B9-DD53D19229BD}" type="presParOf" srcId="{2B7A5ADE-A6DC-464B-8B0A-69EEC16D36A7}" destId="{DFD1E987-CA80-4306-9856-97147C8E51DE}" srcOrd="0" destOrd="0" presId="urn:microsoft.com/office/officeart/2005/8/layout/process4"/>
    <dgm:cxn modelId="{22A20021-0A2B-4DA9-94F8-EA030DCC7DE0}" type="presParOf" srcId="{2B7A5ADE-A6DC-464B-8B0A-69EEC16D36A7}" destId="{7A6E1C17-175A-4B63-8FC5-46D752F2E244}" srcOrd="1" destOrd="0" presId="urn:microsoft.com/office/officeart/2005/8/layout/process4"/>
    <dgm:cxn modelId="{59E77CAF-D011-4CA2-A6EF-8A090792AAAE}" type="presParOf" srcId="{2B7A5ADE-A6DC-464B-8B0A-69EEC16D36A7}" destId="{36185E21-7B5E-4FBC-BB26-EAC4426FF138}" srcOrd="2" destOrd="0" presId="urn:microsoft.com/office/officeart/2005/8/layout/process4"/>
    <dgm:cxn modelId="{D2374FC9-6ED1-4D4C-BCB9-78E0140F6BF5}" type="presParOf" srcId="{A79EE641-373F-48CF-AFB3-B9FBB174262E}" destId="{41ED5E71-A111-4EFB-BC61-045BEE75D4EC}" srcOrd="1" destOrd="0" presId="urn:microsoft.com/office/officeart/2005/8/layout/process4"/>
    <dgm:cxn modelId="{62A3910C-84DC-489C-B5CF-179DF36ACB85}" type="presParOf" srcId="{A79EE641-373F-48CF-AFB3-B9FBB174262E}" destId="{3E5C9EE0-7B17-40A9-B22F-1D229C35BC0C}" srcOrd="2" destOrd="0" presId="urn:microsoft.com/office/officeart/2005/8/layout/process4"/>
    <dgm:cxn modelId="{F23FE544-4F2C-4F12-8183-504491A79B4A}" type="presParOf" srcId="{3E5C9EE0-7B17-40A9-B22F-1D229C35BC0C}" destId="{D69B63FD-A785-481D-A533-3821CEF7706E}" srcOrd="0" destOrd="0" presId="urn:microsoft.com/office/officeart/2005/8/layout/process4"/>
    <dgm:cxn modelId="{6E8BE02B-6EED-4CB6-A61C-E1C10DC3C750}" type="presParOf" srcId="{3E5C9EE0-7B17-40A9-B22F-1D229C35BC0C}" destId="{CE0E51C7-634F-44D0-BF0E-490280EA70D1}" srcOrd="1" destOrd="0" presId="urn:microsoft.com/office/officeart/2005/8/layout/process4"/>
    <dgm:cxn modelId="{4B46E996-FF86-4E5F-AE6A-A38B80E2D9B2}" type="presParOf" srcId="{3E5C9EE0-7B17-40A9-B22F-1D229C35BC0C}" destId="{374433F8-C14C-4C74-80E9-5BC0C8F7D3EB}" srcOrd="2" destOrd="0" presId="urn:microsoft.com/office/officeart/2005/8/layout/process4"/>
    <dgm:cxn modelId="{A405D9BC-43C9-4475-8AE1-B0AA49AD46B0}" type="presParOf" srcId="{374433F8-C14C-4C74-80E9-5BC0C8F7D3EB}" destId="{EF355808-736B-4763-A8A2-D6BC906CDD57}" srcOrd="0" destOrd="0" presId="urn:microsoft.com/office/officeart/2005/8/layout/process4"/>
    <dgm:cxn modelId="{BE8E7F36-ACEE-4F5B-9786-C8AF5ECFA1E1}" type="presParOf" srcId="{374433F8-C14C-4C74-80E9-5BC0C8F7D3EB}" destId="{8FE879E3-0BD7-461C-8E7A-BCDAAE914F78}" srcOrd="1" destOrd="0" presId="urn:microsoft.com/office/officeart/2005/8/layout/process4"/>
    <dgm:cxn modelId="{409FD3C4-CC26-4E44-98CE-F41D8AAA851A}" type="presParOf" srcId="{A79EE641-373F-48CF-AFB3-B9FBB174262E}" destId="{ABDCDDF5-2164-40BF-AE87-66547EF0B47E}" srcOrd="3" destOrd="0" presId="urn:microsoft.com/office/officeart/2005/8/layout/process4"/>
    <dgm:cxn modelId="{7EF9BF51-4536-430C-8840-7DF53F595205}" type="presParOf" srcId="{A79EE641-373F-48CF-AFB3-B9FBB174262E}" destId="{30594908-815C-458C-BBB3-7FACF036F322}" srcOrd="4" destOrd="0" presId="urn:microsoft.com/office/officeart/2005/8/layout/process4"/>
    <dgm:cxn modelId="{482795E0-EBD5-4041-8A19-ECC9336033FF}" type="presParOf" srcId="{30594908-815C-458C-BBB3-7FACF036F322}" destId="{938BBF6C-46FE-43EA-A298-54C70CEA0DCB}" srcOrd="0" destOrd="0" presId="urn:microsoft.com/office/officeart/2005/8/layout/process4"/>
    <dgm:cxn modelId="{39F0724E-2290-491D-9FD0-4DD5121FCDCF}" type="presParOf" srcId="{30594908-815C-458C-BBB3-7FACF036F322}" destId="{7C446C5C-1C6A-43D4-9CE9-BA7576D7DB86}" srcOrd="1" destOrd="0" presId="urn:microsoft.com/office/officeart/2005/8/layout/process4"/>
    <dgm:cxn modelId="{515FEEDE-F387-4615-83CF-306034D2FF8B}" type="presParOf" srcId="{30594908-815C-458C-BBB3-7FACF036F322}" destId="{0FE8C4E8-0916-4EF0-817C-AE8542533D4E}" srcOrd="2" destOrd="0" presId="urn:microsoft.com/office/officeart/2005/8/layout/process4"/>
    <dgm:cxn modelId="{A81FADE9-46A8-418E-BA28-B36B55820F23}" type="presParOf" srcId="{0FE8C4E8-0916-4EF0-817C-AE8542533D4E}" destId="{C8B1B621-36F3-4A22-BF29-D02CD1A4ABB7}" srcOrd="0" destOrd="0" presId="urn:microsoft.com/office/officeart/2005/8/layout/process4"/>
    <dgm:cxn modelId="{8936F00D-F59B-44BE-B3F1-B98FA496D498}" type="presParOf" srcId="{0FE8C4E8-0916-4EF0-817C-AE8542533D4E}" destId="{F5519935-3B04-4B33-9A08-226848CFF6B7}" srcOrd="1" destOrd="0" presId="urn:microsoft.com/office/officeart/2005/8/layout/process4"/>
    <dgm:cxn modelId="{4DC74CC4-8893-478C-9595-5E7299C19020}" type="presParOf" srcId="{0FE8C4E8-0916-4EF0-817C-AE8542533D4E}" destId="{0549F045-34AA-46C2-AB85-52BC9B5D7947}" srcOrd="2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002EB87-D379-43D8-A135-B038EA42DBD0}" type="doc">
      <dgm:prSet loTypeId="urn:microsoft.com/office/officeart/2005/8/layout/radial2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C27C1302-0503-443A-BA93-EE6774C8826F}">
      <dgm:prSet phldrT="[Text]"/>
      <dgm:spPr/>
      <dgm:t>
        <a:bodyPr/>
        <a:lstStyle/>
        <a:p>
          <a:r>
            <a:rPr lang="cs-CZ" dirty="0"/>
            <a:t>Dodávky	</a:t>
          </a:r>
        </a:p>
      </dgm:t>
    </dgm:pt>
    <dgm:pt modelId="{4B132BF1-06EA-4A9A-88B4-7EE2C0853DB4}" type="parTrans" cxnId="{705C421C-72FF-47AE-8085-6EADCA4CE6D8}">
      <dgm:prSet/>
      <dgm:spPr/>
      <dgm:t>
        <a:bodyPr/>
        <a:lstStyle/>
        <a:p>
          <a:endParaRPr lang="cs-CZ"/>
        </a:p>
      </dgm:t>
    </dgm:pt>
    <dgm:pt modelId="{D8035985-E83A-4F11-902E-C6E5364EB615}" type="sibTrans" cxnId="{705C421C-72FF-47AE-8085-6EADCA4CE6D8}">
      <dgm:prSet/>
      <dgm:spPr/>
      <dgm:t>
        <a:bodyPr/>
        <a:lstStyle/>
        <a:p>
          <a:endParaRPr lang="cs-CZ"/>
        </a:p>
      </dgm:t>
    </dgm:pt>
    <dgm:pt modelId="{7269F9FD-7A8A-4043-80E9-584E28695758}">
      <dgm:prSet phldrT="[Text]"/>
      <dgm:spPr/>
      <dgm:t>
        <a:bodyPr/>
        <a:lstStyle/>
        <a:p>
          <a:r>
            <a:rPr lang="cs-CZ" dirty="0"/>
            <a:t>Služby</a:t>
          </a:r>
        </a:p>
      </dgm:t>
    </dgm:pt>
    <dgm:pt modelId="{42A10B63-4AC6-47BE-A12D-193EC7A70F65}" type="parTrans" cxnId="{99AD46B8-0154-4E97-9DA0-A32C91CBA178}">
      <dgm:prSet/>
      <dgm:spPr/>
      <dgm:t>
        <a:bodyPr/>
        <a:lstStyle/>
        <a:p>
          <a:endParaRPr lang="cs-CZ"/>
        </a:p>
      </dgm:t>
    </dgm:pt>
    <dgm:pt modelId="{FDB9E8DF-2D04-4335-A66F-6495F10BE39B}" type="sibTrans" cxnId="{99AD46B8-0154-4E97-9DA0-A32C91CBA178}">
      <dgm:prSet/>
      <dgm:spPr/>
      <dgm:t>
        <a:bodyPr/>
        <a:lstStyle/>
        <a:p>
          <a:endParaRPr lang="cs-CZ"/>
        </a:p>
      </dgm:t>
    </dgm:pt>
    <dgm:pt modelId="{3EFBDA22-EAAD-4F71-BB86-357108BA5A56}">
      <dgm:prSet phldrT="[Text]"/>
      <dgm:spPr/>
      <dgm:t>
        <a:bodyPr/>
        <a:lstStyle/>
        <a:p>
          <a:r>
            <a:rPr lang="cs-CZ" dirty="0"/>
            <a:t>Stavební práce</a:t>
          </a:r>
        </a:p>
      </dgm:t>
    </dgm:pt>
    <dgm:pt modelId="{B09B3CDF-B88E-426D-9A53-39D7218FD987}" type="parTrans" cxnId="{35BD55B3-3DC5-4F6B-BC3F-4394F995E692}">
      <dgm:prSet/>
      <dgm:spPr/>
      <dgm:t>
        <a:bodyPr/>
        <a:lstStyle/>
        <a:p>
          <a:endParaRPr lang="cs-CZ"/>
        </a:p>
      </dgm:t>
    </dgm:pt>
    <dgm:pt modelId="{BF7C94E3-5CBF-4C29-A3FA-DE5C390AFD4D}" type="sibTrans" cxnId="{35BD55B3-3DC5-4F6B-BC3F-4394F995E692}">
      <dgm:prSet/>
      <dgm:spPr/>
      <dgm:t>
        <a:bodyPr/>
        <a:lstStyle/>
        <a:p>
          <a:endParaRPr lang="cs-CZ"/>
        </a:p>
      </dgm:t>
    </dgm:pt>
    <dgm:pt modelId="{B1310667-49FC-4EDF-94CE-CA05177B99D1}" type="pres">
      <dgm:prSet presAssocID="{F002EB87-D379-43D8-A135-B038EA42DBD0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91D7A0CA-14F1-4BAA-9AFD-1487207343BC}" type="pres">
      <dgm:prSet presAssocID="{F002EB87-D379-43D8-A135-B038EA42DBD0}" presName="cycle" presStyleCnt="0"/>
      <dgm:spPr/>
    </dgm:pt>
    <dgm:pt modelId="{6FA97BD7-67FD-481C-A6D0-EAF7DE977198}" type="pres">
      <dgm:prSet presAssocID="{F002EB87-D379-43D8-A135-B038EA42DBD0}" presName="centerShape" presStyleCnt="0"/>
      <dgm:spPr/>
    </dgm:pt>
    <dgm:pt modelId="{4198D719-76B1-4D2A-BA90-DDE4D2AB6C70}" type="pres">
      <dgm:prSet presAssocID="{F002EB87-D379-43D8-A135-B038EA42DBD0}" presName="connSite" presStyleLbl="node1" presStyleIdx="0" presStyleCnt="4"/>
      <dgm:spPr/>
    </dgm:pt>
    <dgm:pt modelId="{453DE3F1-006F-4849-9A62-CCEFA0D73143}" type="pres">
      <dgm:prSet presAssocID="{F002EB87-D379-43D8-A135-B038EA42DBD0}" presName="visible" presStyleLbl="node1" presStyleIdx="0" presStyleCnt="4" custLinFactNeighborX="4659" custLinFactNeighborY="358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59AC798E-2601-40F4-9AEE-27670A34C71F}" type="pres">
      <dgm:prSet presAssocID="{4B132BF1-06EA-4A9A-88B4-7EE2C0853DB4}" presName="Name25" presStyleLbl="parChTrans1D1" presStyleIdx="0" presStyleCnt="3"/>
      <dgm:spPr/>
    </dgm:pt>
    <dgm:pt modelId="{BA708910-B3C4-49BB-AFE2-E77255DCD6A1}" type="pres">
      <dgm:prSet presAssocID="{C27C1302-0503-443A-BA93-EE6774C8826F}" presName="node" presStyleCnt="0"/>
      <dgm:spPr/>
    </dgm:pt>
    <dgm:pt modelId="{CBAF702A-FD1D-409D-A700-DA1297F5D4A3}" type="pres">
      <dgm:prSet presAssocID="{C27C1302-0503-443A-BA93-EE6774C8826F}" presName="parentNode" presStyleLbl="node1" presStyleIdx="1" presStyleCnt="4">
        <dgm:presLayoutVars>
          <dgm:chMax val="1"/>
          <dgm:bulletEnabled val="1"/>
        </dgm:presLayoutVars>
      </dgm:prSet>
      <dgm:spPr/>
    </dgm:pt>
    <dgm:pt modelId="{143E7D93-51F0-4D51-8F78-6FD18643D133}" type="pres">
      <dgm:prSet presAssocID="{C27C1302-0503-443A-BA93-EE6774C8826F}" presName="childNode" presStyleLbl="revTx" presStyleIdx="0" presStyleCnt="0">
        <dgm:presLayoutVars>
          <dgm:bulletEnabled val="1"/>
        </dgm:presLayoutVars>
      </dgm:prSet>
      <dgm:spPr/>
    </dgm:pt>
    <dgm:pt modelId="{7C8280F3-65AD-466B-9871-634D950A86D7}" type="pres">
      <dgm:prSet presAssocID="{42A10B63-4AC6-47BE-A12D-193EC7A70F65}" presName="Name25" presStyleLbl="parChTrans1D1" presStyleIdx="1" presStyleCnt="3"/>
      <dgm:spPr/>
    </dgm:pt>
    <dgm:pt modelId="{F41118D4-F23A-42CD-83C6-882B124A56C0}" type="pres">
      <dgm:prSet presAssocID="{7269F9FD-7A8A-4043-80E9-584E28695758}" presName="node" presStyleCnt="0"/>
      <dgm:spPr/>
    </dgm:pt>
    <dgm:pt modelId="{86779BAF-1F74-4B24-8F35-E321FD080E67}" type="pres">
      <dgm:prSet presAssocID="{7269F9FD-7A8A-4043-80E9-584E28695758}" presName="parentNode" presStyleLbl="node1" presStyleIdx="2" presStyleCnt="4">
        <dgm:presLayoutVars>
          <dgm:chMax val="1"/>
          <dgm:bulletEnabled val="1"/>
        </dgm:presLayoutVars>
      </dgm:prSet>
      <dgm:spPr/>
    </dgm:pt>
    <dgm:pt modelId="{D0922FA8-2DE3-4768-8D67-8C626CC45154}" type="pres">
      <dgm:prSet presAssocID="{7269F9FD-7A8A-4043-80E9-584E28695758}" presName="childNode" presStyleLbl="revTx" presStyleIdx="0" presStyleCnt="0">
        <dgm:presLayoutVars>
          <dgm:bulletEnabled val="1"/>
        </dgm:presLayoutVars>
      </dgm:prSet>
      <dgm:spPr/>
    </dgm:pt>
    <dgm:pt modelId="{F04AFC7B-02F7-4759-B162-73F3CC259743}" type="pres">
      <dgm:prSet presAssocID="{B09B3CDF-B88E-426D-9A53-39D7218FD987}" presName="Name25" presStyleLbl="parChTrans1D1" presStyleIdx="2" presStyleCnt="3"/>
      <dgm:spPr/>
    </dgm:pt>
    <dgm:pt modelId="{BEBAEDC6-4655-4EB0-972A-2ABF25E21934}" type="pres">
      <dgm:prSet presAssocID="{3EFBDA22-EAAD-4F71-BB86-357108BA5A56}" presName="node" presStyleCnt="0"/>
      <dgm:spPr/>
    </dgm:pt>
    <dgm:pt modelId="{70AECF2F-AF97-40E6-9633-9CBA33FA3611}" type="pres">
      <dgm:prSet presAssocID="{3EFBDA22-EAAD-4F71-BB86-357108BA5A56}" presName="parentNode" presStyleLbl="node1" presStyleIdx="3" presStyleCnt="4">
        <dgm:presLayoutVars>
          <dgm:chMax val="1"/>
          <dgm:bulletEnabled val="1"/>
        </dgm:presLayoutVars>
      </dgm:prSet>
      <dgm:spPr/>
    </dgm:pt>
    <dgm:pt modelId="{601D9706-D6BD-4277-82A1-50DF97C692E8}" type="pres">
      <dgm:prSet presAssocID="{3EFBDA22-EAAD-4F71-BB86-357108BA5A56}" presName="childNode" presStyleLbl="revTx" presStyleIdx="0" presStyleCnt="0">
        <dgm:presLayoutVars>
          <dgm:bulletEnabled val="1"/>
        </dgm:presLayoutVars>
      </dgm:prSet>
      <dgm:spPr/>
    </dgm:pt>
  </dgm:ptLst>
  <dgm:cxnLst>
    <dgm:cxn modelId="{5551A908-77E1-4A23-94F1-C00BD0A62DC2}" type="presOf" srcId="{3EFBDA22-EAAD-4F71-BB86-357108BA5A56}" destId="{70AECF2F-AF97-40E6-9633-9CBA33FA3611}" srcOrd="0" destOrd="0" presId="urn:microsoft.com/office/officeart/2005/8/layout/radial2"/>
    <dgm:cxn modelId="{FD1F5114-C9A6-45B6-A7BF-68BC2218DE73}" type="presOf" srcId="{4B132BF1-06EA-4A9A-88B4-7EE2C0853DB4}" destId="{59AC798E-2601-40F4-9AEE-27670A34C71F}" srcOrd="0" destOrd="0" presId="urn:microsoft.com/office/officeart/2005/8/layout/radial2"/>
    <dgm:cxn modelId="{4252A618-B3CC-4BF5-958A-29A02A7CD1DD}" type="presOf" srcId="{C27C1302-0503-443A-BA93-EE6774C8826F}" destId="{CBAF702A-FD1D-409D-A700-DA1297F5D4A3}" srcOrd="0" destOrd="0" presId="urn:microsoft.com/office/officeart/2005/8/layout/radial2"/>
    <dgm:cxn modelId="{705C421C-72FF-47AE-8085-6EADCA4CE6D8}" srcId="{F002EB87-D379-43D8-A135-B038EA42DBD0}" destId="{C27C1302-0503-443A-BA93-EE6774C8826F}" srcOrd="0" destOrd="0" parTransId="{4B132BF1-06EA-4A9A-88B4-7EE2C0853DB4}" sibTransId="{D8035985-E83A-4F11-902E-C6E5364EB615}"/>
    <dgm:cxn modelId="{942B6743-E1A2-4EC6-B01D-25A180E2A389}" type="presOf" srcId="{F002EB87-D379-43D8-A135-B038EA42DBD0}" destId="{B1310667-49FC-4EDF-94CE-CA05177B99D1}" srcOrd="0" destOrd="0" presId="urn:microsoft.com/office/officeart/2005/8/layout/radial2"/>
    <dgm:cxn modelId="{35BD55B3-3DC5-4F6B-BC3F-4394F995E692}" srcId="{F002EB87-D379-43D8-A135-B038EA42DBD0}" destId="{3EFBDA22-EAAD-4F71-BB86-357108BA5A56}" srcOrd="2" destOrd="0" parTransId="{B09B3CDF-B88E-426D-9A53-39D7218FD987}" sibTransId="{BF7C94E3-5CBF-4C29-A3FA-DE5C390AFD4D}"/>
    <dgm:cxn modelId="{99AD46B8-0154-4E97-9DA0-A32C91CBA178}" srcId="{F002EB87-D379-43D8-A135-B038EA42DBD0}" destId="{7269F9FD-7A8A-4043-80E9-584E28695758}" srcOrd="1" destOrd="0" parTransId="{42A10B63-4AC6-47BE-A12D-193EC7A70F65}" sibTransId="{FDB9E8DF-2D04-4335-A66F-6495F10BE39B}"/>
    <dgm:cxn modelId="{409BF8C0-BD61-4EDD-9D92-98E0067EF874}" type="presOf" srcId="{42A10B63-4AC6-47BE-A12D-193EC7A70F65}" destId="{7C8280F3-65AD-466B-9871-634D950A86D7}" srcOrd="0" destOrd="0" presId="urn:microsoft.com/office/officeart/2005/8/layout/radial2"/>
    <dgm:cxn modelId="{73B106DF-B77E-4C40-9AB5-4E164EBEC75F}" type="presOf" srcId="{7269F9FD-7A8A-4043-80E9-584E28695758}" destId="{86779BAF-1F74-4B24-8F35-E321FD080E67}" srcOrd="0" destOrd="0" presId="urn:microsoft.com/office/officeart/2005/8/layout/radial2"/>
    <dgm:cxn modelId="{C0073EE1-CC0E-4F08-92FD-BD628A07EF7C}" type="presOf" srcId="{B09B3CDF-B88E-426D-9A53-39D7218FD987}" destId="{F04AFC7B-02F7-4759-B162-73F3CC259743}" srcOrd="0" destOrd="0" presId="urn:microsoft.com/office/officeart/2005/8/layout/radial2"/>
    <dgm:cxn modelId="{0D762FF1-36D1-471F-8AEF-3618517D5DA7}" type="presParOf" srcId="{B1310667-49FC-4EDF-94CE-CA05177B99D1}" destId="{91D7A0CA-14F1-4BAA-9AFD-1487207343BC}" srcOrd="0" destOrd="0" presId="urn:microsoft.com/office/officeart/2005/8/layout/radial2"/>
    <dgm:cxn modelId="{6D8C8572-FD35-4E67-A51F-3F268B37236E}" type="presParOf" srcId="{91D7A0CA-14F1-4BAA-9AFD-1487207343BC}" destId="{6FA97BD7-67FD-481C-A6D0-EAF7DE977198}" srcOrd="0" destOrd="0" presId="urn:microsoft.com/office/officeart/2005/8/layout/radial2"/>
    <dgm:cxn modelId="{7DD2B588-FF5C-459D-9039-D50E924DC98A}" type="presParOf" srcId="{6FA97BD7-67FD-481C-A6D0-EAF7DE977198}" destId="{4198D719-76B1-4D2A-BA90-DDE4D2AB6C70}" srcOrd="0" destOrd="0" presId="urn:microsoft.com/office/officeart/2005/8/layout/radial2"/>
    <dgm:cxn modelId="{1481C3CC-98E4-4B31-B9BF-D9A774B4A083}" type="presParOf" srcId="{6FA97BD7-67FD-481C-A6D0-EAF7DE977198}" destId="{453DE3F1-006F-4849-9A62-CCEFA0D73143}" srcOrd="1" destOrd="0" presId="urn:microsoft.com/office/officeart/2005/8/layout/radial2"/>
    <dgm:cxn modelId="{42B47313-F732-45B7-9ABD-4D08D2973143}" type="presParOf" srcId="{91D7A0CA-14F1-4BAA-9AFD-1487207343BC}" destId="{59AC798E-2601-40F4-9AEE-27670A34C71F}" srcOrd="1" destOrd="0" presId="urn:microsoft.com/office/officeart/2005/8/layout/radial2"/>
    <dgm:cxn modelId="{794DCD0E-4F46-44BC-A706-1FB1A92314BC}" type="presParOf" srcId="{91D7A0CA-14F1-4BAA-9AFD-1487207343BC}" destId="{BA708910-B3C4-49BB-AFE2-E77255DCD6A1}" srcOrd="2" destOrd="0" presId="urn:microsoft.com/office/officeart/2005/8/layout/radial2"/>
    <dgm:cxn modelId="{B3EA9A10-38CD-4BB5-BD9D-ACB5A6D8CB79}" type="presParOf" srcId="{BA708910-B3C4-49BB-AFE2-E77255DCD6A1}" destId="{CBAF702A-FD1D-409D-A700-DA1297F5D4A3}" srcOrd="0" destOrd="0" presId="urn:microsoft.com/office/officeart/2005/8/layout/radial2"/>
    <dgm:cxn modelId="{6C5F8001-886E-425C-8C7E-74E5857E1E36}" type="presParOf" srcId="{BA708910-B3C4-49BB-AFE2-E77255DCD6A1}" destId="{143E7D93-51F0-4D51-8F78-6FD18643D133}" srcOrd="1" destOrd="0" presId="urn:microsoft.com/office/officeart/2005/8/layout/radial2"/>
    <dgm:cxn modelId="{B52A6EDA-8DC4-4EE2-A39A-F07B46231604}" type="presParOf" srcId="{91D7A0CA-14F1-4BAA-9AFD-1487207343BC}" destId="{7C8280F3-65AD-466B-9871-634D950A86D7}" srcOrd="3" destOrd="0" presId="urn:microsoft.com/office/officeart/2005/8/layout/radial2"/>
    <dgm:cxn modelId="{755ADE94-CD4E-43BC-8BEB-D0CBF1E621DA}" type="presParOf" srcId="{91D7A0CA-14F1-4BAA-9AFD-1487207343BC}" destId="{F41118D4-F23A-42CD-83C6-882B124A56C0}" srcOrd="4" destOrd="0" presId="urn:microsoft.com/office/officeart/2005/8/layout/radial2"/>
    <dgm:cxn modelId="{3B55E766-87CE-4389-BC27-140919F86453}" type="presParOf" srcId="{F41118D4-F23A-42CD-83C6-882B124A56C0}" destId="{86779BAF-1F74-4B24-8F35-E321FD080E67}" srcOrd="0" destOrd="0" presId="urn:microsoft.com/office/officeart/2005/8/layout/radial2"/>
    <dgm:cxn modelId="{30156522-EA99-4BCA-BA99-3CC1FBD78943}" type="presParOf" srcId="{F41118D4-F23A-42CD-83C6-882B124A56C0}" destId="{D0922FA8-2DE3-4768-8D67-8C626CC45154}" srcOrd="1" destOrd="0" presId="urn:microsoft.com/office/officeart/2005/8/layout/radial2"/>
    <dgm:cxn modelId="{4A7DE1DF-0600-4BA9-98B4-E423F9EEC875}" type="presParOf" srcId="{91D7A0CA-14F1-4BAA-9AFD-1487207343BC}" destId="{F04AFC7B-02F7-4759-B162-73F3CC259743}" srcOrd="5" destOrd="0" presId="urn:microsoft.com/office/officeart/2005/8/layout/radial2"/>
    <dgm:cxn modelId="{CF262298-2F6A-4DEF-9661-F24052CADC83}" type="presParOf" srcId="{91D7A0CA-14F1-4BAA-9AFD-1487207343BC}" destId="{BEBAEDC6-4655-4EB0-972A-2ABF25E21934}" srcOrd="6" destOrd="0" presId="urn:microsoft.com/office/officeart/2005/8/layout/radial2"/>
    <dgm:cxn modelId="{CFCB1369-22DC-48F5-A399-EBCDCFB1BB97}" type="presParOf" srcId="{BEBAEDC6-4655-4EB0-972A-2ABF25E21934}" destId="{70AECF2F-AF97-40E6-9633-9CBA33FA3611}" srcOrd="0" destOrd="0" presId="urn:microsoft.com/office/officeart/2005/8/layout/radial2"/>
    <dgm:cxn modelId="{21AEA2AC-2C3E-4D27-90D9-80A98B5AC66A}" type="presParOf" srcId="{BEBAEDC6-4655-4EB0-972A-2ABF25E21934}" destId="{601D9706-D6BD-4277-82A1-50DF97C692E8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C6C1F09-0216-4458-8EAC-22DBC803B01A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11EF8C51-0E25-4ABB-B0C4-DD3330170224}">
      <dgm:prSet phldrT="[Text]"/>
      <dgm:spPr/>
      <dgm:t>
        <a:bodyPr/>
        <a:lstStyle/>
        <a:p>
          <a:r>
            <a:rPr lang="cs-CZ" b="1" dirty="0"/>
            <a:t>Procesní postup</a:t>
          </a:r>
        </a:p>
      </dgm:t>
    </dgm:pt>
    <dgm:pt modelId="{0BDB8A6A-EBD3-4162-BFA4-8E462FC5CDAB}" type="parTrans" cxnId="{73916484-B1E1-45AB-AA0A-DDDB95E29427}">
      <dgm:prSet/>
      <dgm:spPr/>
      <dgm:t>
        <a:bodyPr/>
        <a:lstStyle/>
        <a:p>
          <a:endParaRPr lang="cs-CZ"/>
        </a:p>
      </dgm:t>
    </dgm:pt>
    <dgm:pt modelId="{3BAF08D6-7D9A-4E67-83BE-82E0A0CF928F}" type="sibTrans" cxnId="{73916484-B1E1-45AB-AA0A-DDDB95E29427}">
      <dgm:prSet/>
      <dgm:spPr/>
      <dgm:t>
        <a:bodyPr/>
        <a:lstStyle/>
        <a:p>
          <a:endParaRPr lang="cs-CZ"/>
        </a:p>
      </dgm:t>
    </dgm:pt>
    <dgm:pt modelId="{B6F8C532-ED8F-4868-913E-389A17ED6D36}">
      <dgm:prSet phldrT="[Text]"/>
      <dgm:spPr/>
      <dgm:t>
        <a:bodyPr/>
        <a:lstStyle/>
        <a:p>
          <a:r>
            <a:rPr lang="cs-CZ" b="1" dirty="0"/>
            <a:t>Otevřená výzva</a:t>
          </a:r>
        </a:p>
        <a:p>
          <a:r>
            <a:rPr lang="cs-CZ" dirty="0"/>
            <a:t>(oznámení uveřejněné po celou dobu trvání lhůty pro podání </a:t>
          </a:r>
          <a:r>
            <a:rPr lang="cs-CZ" dirty="0" err="1"/>
            <a:t>nab</a:t>
          </a:r>
          <a:r>
            <a:rPr lang="cs-CZ" dirty="0"/>
            <a:t>.) + lze zaslat výzvu 3 </a:t>
          </a:r>
          <a:r>
            <a:rPr lang="cs-CZ" dirty="0" err="1"/>
            <a:t>dod</a:t>
          </a:r>
          <a:r>
            <a:rPr lang="cs-CZ" dirty="0"/>
            <a:t>.</a:t>
          </a:r>
        </a:p>
      </dgm:t>
    </dgm:pt>
    <dgm:pt modelId="{F7B49BCE-7CD9-4237-9A85-291719AE3669}" type="parTrans" cxnId="{A67E01EE-D062-4168-B7F6-EA203612A6A0}">
      <dgm:prSet/>
      <dgm:spPr/>
      <dgm:t>
        <a:bodyPr/>
        <a:lstStyle/>
        <a:p>
          <a:endParaRPr lang="cs-CZ"/>
        </a:p>
      </dgm:t>
    </dgm:pt>
    <dgm:pt modelId="{31922BED-7B83-408D-AE66-06A136CA6E69}" type="sibTrans" cxnId="{A67E01EE-D062-4168-B7F6-EA203612A6A0}">
      <dgm:prSet/>
      <dgm:spPr/>
      <dgm:t>
        <a:bodyPr/>
        <a:lstStyle/>
        <a:p>
          <a:endParaRPr lang="cs-CZ"/>
        </a:p>
      </dgm:t>
    </dgm:pt>
    <dgm:pt modelId="{29F376D9-607A-4692-AF01-82C0307B795B}">
      <dgm:prSet phldrT="[Text]"/>
      <dgm:spPr/>
      <dgm:t>
        <a:bodyPr/>
        <a:lstStyle/>
        <a:p>
          <a:r>
            <a:rPr lang="cs-CZ" dirty="0"/>
            <a:t>Profil zadavatele</a:t>
          </a:r>
        </a:p>
      </dgm:t>
    </dgm:pt>
    <dgm:pt modelId="{F1E41CBC-0EA3-4D97-8D57-B496D504B6F6}" type="parTrans" cxnId="{E03CE2A6-E21A-424E-A747-6B2C1B519E9C}">
      <dgm:prSet/>
      <dgm:spPr/>
      <dgm:t>
        <a:bodyPr/>
        <a:lstStyle/>
        <a:p>
          <a:endParaRPr lang="cs-CZ"/>
        </a:p>
      </dgm:t>
    </dgm:pt>
    <dgm:pt modelId="{E8BB17D9-39F1-4972-992D-E519EB4763FD}" type="sibTrans" cxnId="{E03CE2A6-E21A-424E-A747-6B2C1B519E9C}">
      <dgm:prSet/>
      <dgm:spPr/>
      <dgm:t>
        <a:bodyPr/>
        <a:lstStyle/>
        <a:p>
          <a:endParaRPr lang="cs-CZ"/>
        </a:p>
      </dgm:t>
    </dgm:pt>
    <dgm:pt modelId="{854B410D-7B60-4F3F-B053-3583206F9C39}">
      <dgm:prSet phldrT="[Text]"/>
      <dgm:spPr/>
      <dgm:t>
        <a:bodyPr/>
        <a:lstStyle/>
        <a:p>
          <a:r>
            <a:rPr lang="cs-CZ" dirty="0"/>
            <a:t>Národní elektronický nástroj nebo dle IS</a:t>
          </a:r>
        </a:p>
      </dgm:t>
    </dgm:pt>
    <dgm:pt modelId="{7016C2A8-6936-4B9F-9960-083F11E7FF36}" type="parTrans" cxnId="{CD679592-8501-44FB-9BB1-93056948959E}">
      <dgm:prSet/>
      <dgm:spPr/>
      <dgm:t>
        <a:bodyPr/>
        <a:lstStyle/>
        <a:p>
          <a:endParaRPr lang="cs-CZ"/>
        </a:p>
      </dgm:t>
    </dgm:pt>
    <dgm:pt modelId="{E50A59C6-EEA9-47FF-BE45-A457264A9E4F}" type="sibTrans" cxnId="{CD679592-8501-44FB-9BB1-93056948959E}">
      <dgm:prSet/>
      <dgm:spPr/>
      <dgm:t>
        <a:bodyPr/>
        <a:lstStyle/>
        <a:p>
          <a:endParaRPr lang="cs-CZ"/>
        </a:p>
      </dgm:t>
    </dgm:pt>
    <dgm:pt modelId="{0DF6313F-AEC6-4807-9CC8-558753E88523}">
      <dgm:prSet phldrT="[Text]"/>
      <dgm:spPr/>
      <dgm:t>
        <a:bodyPr/>
        <a:lstStyle/>
        <a:p>
          <a:r>
            <a:rPr lang="cs-CZ" b="1" dirty="0"/>
            <a:t>Uzavřená výzva</a:t>
          </a:r>
        </a:p>
        <a:p>
          <a:r>
            <a:rPr lang="cs-CZ" dirty="0"/>
            <a:t>(prokazatelný způsob odeslání výzvy)</a:t>
          </a:r>
        </a:p>
      </dgm:t>
    </dgm:pt>
    <dgm:pt modelId="{8171FD79-12E4-4B21-ACD1-1D7CB551E618}" type="parTrans" cxnId="{8C7E222E-9A1A-4C05-964E-2BE9113BAB65}">
      <dgm:prSet/>
      <dgm:spPr/>
      <dgm:t>
        <a:bodyPr/>
        <a:lstStyle/>
        <a:p>
          <a:endParaRPr lang="cs-CZ"/>
        </a:p>
      </dgm:t>
    </dgm:pt>
    <dgm:pt modelId="{F134C9AB-A764-45DB-A6F9-D0FC693C2867}" type="sibTrans" cxnId="{8C7E222E-9A1A-4C05-964E-2BE9113BAB65}">
      <dgm:prSet/>
      <dgm:spPr/>
      <dgm:t>
        <a:bodyPr/>
        <a:lstStyle/>
        <a:p>
          <a:endParaRPr lang="cs-CZ"/>
        </a:p>
      </dgm:t>
    </dgm:pt>
    <dgm:pt modelId="{84CEBC69-9143-4F9B-AB43-A2C84E3675D0}">
      <dgm:prSet phldrT="[Text]"/>
      <dgm:spPr/>
      <dgm:t>
        <a:bodyPr/>
        <a:lstStyle/>
        <a:p>
          <a:r>
            <a:rPr lang="cs-CZ" dirty="0"/>
            <a:t>Výzva min. 3 zájemcům</a:t>
          </a:r>
        </a:p>
      </dgm:t>
    </dgm:pt>
    <dgm:pt modelId="{BC77CA6C-201D-445C-B513-1E763D1DF1E1}" type="parTrans" cxnId="{DB416380-C087-4D55-AEA5-069041D0CE3B}">
      <dgm:prSet/>
      <dgm:spPr/>
      <dgm:t>
        <a:bodyPr/>
        <a:lstStyle/>
        <a:p>
          <a:endParaRPr lang="cs-CZ"/>
        </a:p>
      </dgm:t>
    </dgm:pt>
    <dgm:pt modelId="{728FCE3C-D6B7-4A73-933A-2EEB5DC5383B}" type="sibTrans" cxnId="{DB416380-C087-4D55-AEA5-069041D0CE3B}">
      <dgm:prSet/>
      <dgm:spPr/>
      <dgm:t>
        <a:bodyPr/>
        <a:lstStyle/>
        <a:p>
          <a:endParaRPr lang="cs-CZ"/>
        </a:p>
      </dgm:t>
    </dgm:pt>
    <dgm:pt modelId="{8872730A-F348-42BF-B69F-EBE235694DB3}" type="pres">
      <dgm:prSet presAssocID="{0C6C1F09-0216-4458-8EAC-22DBC803B01A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B7C22162-F956-4BFA-83C3-3F3568E84AED}" type="pres">
      <dgm:prSet presAssocID="{11EF8C51-0E25-4ABB-B0C4-DD3330170224}" presName="root1" presStyleCnt="0"/>
      <dgm:spPr/>
    </dgm:pt>
    <dgm:pt modelId="{817CD6BD-6CE4-48B2-9F63-61199A7A2628}" type="pres">
      <dgm:prSet presAssocID="{11EF8C51-0E25-4ABB-B0C4-DD3330170224}" presName="LevelOneTextNode" presStyleLbl="node0" presStyleIdx="0" presStyleCnt="1">
        <dgm:presLayoutVars>
          <dgm:chPref val="3"/>
        </dgm:presLayoutVars>
      </dgm:prSet>
      <dgm:spPr/>
    </dgm:pt>
    <dgm:pt modelId="{4178A038-891E-4B63-89C4-4596D4E24053}" type="pres">
      <dgm:prSet presAssocID="{11EF8C51-0E25-4ABB-B0C4-DD3330170224}" presName="level2hierChild" presStyleCnt="0"/>
      <dgm:spPr/>
    </dgm:pt>
    <dgm:pt modelId="{B035C533-EEBE-4347-A56D-7E8E42953DA2}" type="pres">
      <dgm:prSet presAssocID="{F7B49BCE-7CD9-4237-9A85-291719AE3669}" presName="conn2-1" presStyleLbl="parChTrans1D2" presStyleIdx="0" presStyleCnt="2"/>
      <dgm:spPr/>
    </dgm:pt>
    <dgm:pt modelId="{E81C7903-691D-477A-9779-D55588571FE4}" type="pres">
      <dgm:prSet presAssocID="{F7B49BCE-7CD9-4237-9A85-291719AE3669}" presName="connTx" presStyleLbl="parChTrans1D2" presStyleIdx="0" presStyleCnt="2"/>
      <dgm:spPr/>
    </dgm:pt>
    <dgm:pt modelId="{46437D74-C510-48B3-8CE7-BF7553AD7C21}" type="pres">
      <dgm:prSet presAssocID="{B6F8C532-ED8F-4868-913E-389A17ED6D36}" presName="root2" presStyleCnt="0"/>
      <dgm:spPr/>
    </dgm:pt>
    <dgm:pt modelId="{8CB17794-3445-4E18-92F6-47416C0FC81D}" type="pres">
      <dgm:prSet presAssocID="{B6F8C532-ED8F-4868-913E-389A17ED6D36}" presName="LevelTwoTextNode" presStyleLbl="node2" presStyleIdx="0" presStyleCnt="2" custScaleX="133086" custScaleY="171534" custLinFactNeighborX="2749" custLinFactNeighborY="4700">
        <dgm:presLayoutVars>
          <dgm:chPref val="3"/>
        </dgm:presLayoutVars>
      </dgm:prSet>
      <dgm:spPr/>
    </dgm:pt>
    <dgm:pt modelId="{55E74C3A-2814-4C05-AAB4-263C9254DDEA}" type="pres">
      <dgm:prSet presAssocID="{B6F8C532-ED8F-4868-913E-389A17ED6D36}" presName="level3hierChild" presStyleCnt="0"/>
      <dgm:spPr/>
    </dgm:pt>
    <dgm:pt modelId="{E338B709-DA54-4662-9085-E2EEE85F2E0C}" type="pres">
      <dgm:prSet presAssocID="{F1E41CBC-0EA3-4D97-8D57-B496D504B6F6}" presName="conn2-1" presStyleLbl="parChTrans1D3" presStyleIdx="0" presStyleCnt="3"/>
      <dgm:spPr/>
    </dgm:pt>
    <dgm:pt modelId="{C9CE1FA0-65C7-4C39-897E-49C986E9CC0A}" type="pres">
      <dgm:prSet presAssocID="{F1E41CBC-0EA3-4D97-8D57-B496D504B6F6}" presName="connTx" presStyleLbl="parChTrans1D3" presStyleIdx="0" presStyleCnt="3"/>
      <dgm:spPr/>
    </dgm:pt>
    <dgm:pt modelId="{98688AEE-7ACE-4222-A8FC-2B88F825BE01}" type="pres">
      <dgm:prSet presAssocID="{29F376D9-607A-4692-AF01-82C0307B795B}" presName="root2" presStyleCnt="0"/>
      <dgm:spPr/>
    </dgm:pt>
    <dgm:pt modelId="{82F5E21B-84A2-457A-8F00-1E8026235AE8}" type="pres">
      <dgm:prSet presAssocID="{29F376D9-607A-4692-AF01-82C0307B795B}" presName="LevelTwoTextNode" presStyleLbl="node3" presStyleIdx="0" presStyleCnt="3">
        <dgm:presLayoutVars>
          <dgm:chPref val="3"/>
        </dgm:presLayoutVars>
      </dgm:prSet>
      <dgm:spPr/>
    </dgm:pt>
    <dgm:pt modelId="{3D0A19EB-3965-4D09-B711-08D74154D889}" type="pres">
      <dgm:prSet presAssocID="{29F376D9-607A-4692-AF01-82C0307B795B}" presName="level3hierChild" presStyleCnt="0"/>
      <dgm:spPr/>
    </dgm:pt>
    <dgm:pt modelId="{B8B8EE78-53BB-48D4-8996-4FEF3E6B4D8E}" type="pres">
      <dgm:prSet presAssocID="{7016C2A8-6936-4B9F-9960-083F11E7FF36}" presName="conn2-1" presStyleLbl="parChTrans1D3" presStyleIdx="1" presStyleCnt="3"/>
      <dgm:spPr/>
    </dgm:pt>
    <dgm:pt modelId="{81091A06-F9C5-40B6-A326-7D74FC28DAB2}" type="pres">
      <dgm:prSet presAssocID="{7016C2A8-6936-4B9F-9960-083F11E7FF36}" presName="connTx" presStyleLbl="parChTrans1D3" presStyleIdx="1" presStyleCnt="3"/>
      <dgm:spPr/>
    </dgm:pt>
    <dgm:pt modelId="{007EF7F0-1207-49D3-889C-A6E625064B15}" type="pres">
      <dgm:prSet presAssocID="{854B410D-7B60-4F3F-B053-3583206F9C39}" presName="root2" presStyleCnt="0"/>
      <dgm:spPr/>
    </dgm:pt>
    <dgm:pt modelId="{BEEDA0DF-B91F-4D15-A791-4C1A3C8457C0}" type="pres">
      <dgm:prSet presAssocID="{854B410D-7B60-4F3F-B053-3583206F9C39}" presName="LevelTwoTextNode" presStyleLbl="node3" presStyleIdx="1" presStyleCnt="3" custScaleX="97676">
        <dgm:presLayoutVars>
          <dgm:chPref val="3"/>
        </dgm:presLayoutVars>
      </dgm:prSet>
      <dgm:spPr/>
    </dgm:pt>
    <dgm:pt modelId="{9C90F432-A959-475B-9501-057B1B68A19B}" type="pres">
      <dgm:prSet presAssocID="{854B410D-7B60-4F3F-B053-3583206F9C39}" presName="level3hierChild" presStyleCnt="0"/>
      <dgm:spPr/>
    </dgm:pt>
    <dgm:pt modelId="{9047B595-808E-4EC2-8947-4E364EBC34E7}" type="pres">
      <dgm:prSet presAssocID="{8171FD79-12E4-4B21-ACD1-1D7CB551E618}" presName="conn2-1" presStyleLbl="parChTrans1D2" presStyleIdx="1" presStyleCnt="2"/>
      <dgm:spPr/>
    </dgm:pt>
    <dgm:pt modelId="{7359AA65-F186-42D7-9732-4130BC958D91}" type="pres">
      <dgm:prSet presAssocID="{8171FD79-12E4-4B21-ACD1-1D7CB551E618}" presName="connTx" presStyleLbl="parChTrans1D2" presStyleIdx="1" presStyleCnt="2"/>
      <dgm:spPr/>
    </dgm:pt>
    <dgm:pt modelId="{4556C610-62BA-4866-83B0-FFBA81A527B0}" type="pres">
      <dgm:prSet presAssocID="{0DF6313F-AEC6-4807-9CC8-558753E88523}" presName="root2" presStyleCnt="0"/>
      <dgm:spPr/>
    </dgm:pt>
    <dgm:pt modelId="{B06FD430-94AD-44A7-8803-85399DE19B46}" type="pres">
      <dgm:prSet presAssocID="{0DF6313F-AEC6-4807-9CC8-558753E88523}" presName="LevelTwoTextNode" presStyleLbl="node2" presStyleIdx="1" presStyleCnt="2" custScaleX="137061" custScaleY="104021">
        <dgm:presLayoutVars>
          <dgm:chPref val="3"/>
        </dgm:presLayoutVars>
      </dgm:prSet>
      <dgm:spPr/>
    </dgm:pt>
    <dgm:pt modelId="{F15403B7-8F15-4C19-A5BF-0FAAC3BF6598}" type="pres">
      <dgm:prSet presAssocID="{0DF6313F-AEC6-4807-9CC8-558753E88523}" presName="level3hierChild" presStyleCnt="0"/>
      <dgm:spPr/>
    </dgm:pt>
    <dgm:pt modelId="{EF9E0E50-E616-4142-941C-6F4672FAE76B}" type="pres">
      <dgm:prSet presAssocID="{BC77CA6C-201D-445C-B513-1E763D1DF1E1}" presName="conn2-1" presStyleLbl="parChTrans1D3" presStyleIdx="2" presStyleCnt="3"/>
      <dgm:spPr/>
    </dgm:pt>
    <dgm:pt modelId="{760605DF-D750-48B6-9748-28B9D2DC28DF}" type="pres">
      <dgm:prSet presAssocID="{BC77CA6C-201D-445C-B513-1E763D1DF1E1}" presName="connTx" presStyleLbl="parChTrans1D3" presStyleIdx="2" presStyleCnt="3"/>
      <dgm:spPr/>
    </dgm:pt>
    <dgm:pt modelId="{B1BCB819-993F-4606-8F36-91FFDF68D6EB}" type="pres">
      <dgm:prSet presAssocID="{84CEBC69-9143-4F9B-AB43-A2C84E3675D0}" presName="root2" presStyleCnt="0"/>
      <dgm:spPr/>
    </dgm:pt>
    <dgm:pt modelId="{2072CA3F-05CC-4C0E-B9ED-7074FDDB63EE}" type="pres">
      <dgm:prSet presAssocID="{84CEBC69-9143-4F9B-AB43-A2C84E3675D0}" presName="LevelTwoTextNode" presStyleLbl="node3" presStyleIdx="2" presStyleCnt="3">
        <dgm:presLayoutVars>
          <dgm:chPref val="3"/>
        </dgm:presLayoutVars>
      </dgm:prSet>
      <dgm:spPr/>
    </dgm:pt>
    <dgm:pt modelId="{9322530A-89EB-4668-95F1-55E292275524}" type="pres">
      <dgm:prSet presAssocID="{84CEBC69-9143-4F9B-AB43-A2C84E3675D0}" presName="level3hierChild" presStyleCnt="0"/>
      <dgm:spPr/>
    </dgm:pt>
  </dgm:ptLst>
  <dgm:cxnLst>
    <dgm:cxn modelId="{3BA4720A-CC51-4F55-8625-4BCC884922C9}" type="presOf" srcId="{7016C2A8-6936-4B9F-9960-083F11E7FF36}" destId="{81091A06-F9C5-40B6-A326-7D74FC28DAB2}" srcOrd="1" destOrd="0" presId="urn:microsoft.com/office/officeart/2005/8/layout/hierarchy2"/>
    <dgm:cxn modelId="{8C7E222E-9A1A-4C05-964E-2BE9113BAB65}" srcId="{11EF8C51-0E25-4ABB-B0C4-DD3330170224}" destId="{0DF6313F-AEC6-4807-9CC8-558753E88523}" srcOrd="1" destOrd="0" parTransId="{8171FD79-12E4-4B21-ACD1-1D7CB551E618}" sibTransId="{F134C9AB-A764-45DB-A6F9-D0FC693C2867}"/>
    <dgm:cxn modelId="{824B102F-8CAD-44B3-A97B-82EF6C280EFE}" type="presOf" srcId="{84CEBC69-9143-4F9B-AB43-A2C84E3675D0}" destId="{2072CA3F-05CC-4C0E-B9ED-7074FDDB63EE}" srcOrd="0" destOrd="0" presId="urn:microsoft.com/office/officeart/2005/8/layout/hierarchy2"/>
    <dgm:cxn modelId="{F53BFC32-89FA-4029-ACDB-4C93D519D590}" type="presOf" srcId="{29F376D9-607A-4692-AF01-82C0307B795B}" destId="{82F5E21B-84A2-457A-8F00-1E8026235AE8}" srcOrd="0" destOrd="0" presId="urn:microsoft.com/office/officeart/2005/8/layout/hierarchy2"/>
    <dgm:cxn modelId="{AA2F463A-9A02-46D2-BD87-631BD6706A37}" type="presOf" srcId="{8171FD79-12E4-4B21-ACD1-1D7CB551E618}" destId="{9047B595-808E-4EC2-8947-4E364EBC34E7}" srcOrd="0" destOrd="0" presId="urn:microsoft.com/office/officeart/2005/8/layout/hierarchy2"/>
    <dgm:cxn modelId="{30FBCA5E-731B-4327-96DC-B4315D390D54}" type="presOf" srcId="{F1E41CBC-0EA3-4D97-8D57-B496D504B6F6}" destId="{C9CE1FA0-65C7-4C39-897E-49C986E9CC0A}" srcOrd="1" destOrd="0" presId="urn:microsoft.com/office/officeart/2005/8/layout/hierarchy2"/>
    <dgm:cxn modelId="{EBEE6144-85CE-4521-B0B5-92216072D47B}" type="presOf" srcId="{7016C2A8-6936-4B9F-9960-083F11E7FF36}" destId="{B8B8EE78-53BB-48D4-8996-4FEF3E6B4D8E}" srcOrd="0" destOrd="0" presId="urn:microsoft.com/office/officeart/2005/8/layout/hierarchy2"/>
    <dgm:cxn modelId="{CEF9E966-EE31-4226-84C8-82E33C07A475}" type="presOf" srcId="{B6F8C532-ED8F-4868-913E-389A17ED6D36}" destId="{8CB17794-3445-4E18-92F6-47416C0FC81D}" srcOrd="0" destOrd="0" presId="urn:microsoft.com/office/officeart/2005/8/layout/hierarchy2"/>
    <dgm:cxn modelId="{46341F6D-A445-4FB7-94A4-C0516C62F5BE}" type="presOf" srcId="{11EF8C51-0E25-4ABB-B0C4-DD3330170224}" destId="{817CD6BD-6CE4-48B2-9F63-61199A7A2628}" srcOrd="0" destOrd="0" presId="urn:microsoft.com/office/officeart/2005/8/layout/hierarchy2"/>
    <dgm:cxn modelId="{EF93574E-0B28-4C10-83D9-5927ADBCFF06}" type="presOf" srcId="{0C6C1F09-0216-4458-8EAC-22DBC803B01A}" destId="{8872730A-F348-42BF-B69F-EBE235694DB3}" srcOrd="0" destOrd="0" presId="urn:microsoft.com/office/officeart/2005/8/layout/hierarchy2"/>
    <dgm:cxn modelId="{4CEEB051-619A-4E65-AAB9-7063D3A9D94E}" type="presOf" srcId="{BC77CA6C-201D-445C-B513-1E763D1DF1E1}" destId="{760605DF-D750-48B6-9748-28B9D2DC28DF}" srcOrd="1" destOrd="0" presId="urn:microsoft.com/office/officeart/2005/8/layout/hierarchy2"/>
    <dgm:cxn modelId="{582FCC56-8D55-4B43-9972-4CCF2B648D2E}" type="presOf" srcId="{0DF6313F-AEC6-4807-9CC8-558753E88523}" destId="{B06FD430-94AD-44A7-8803-85399DE19B46}" srcOrd="0" destOrd="0" presId="urn:microsoft.com/office/officeart/2005/8/layout/hierarchy2"/>
    <dgm:cxn modelId="{F64A5D78-6490-4774-96EC-2F8715B2F00C}" type="presOf" srcId="{854B410D-7B60-4F3F-B053-3583206F9C39}" destId="{BEEDA0DF-B91F-4D15-A791-4C1A3C8457C0}" srcOrd="0" destOrd="0" presId="urn:microsoft.com/office/officeart/2005/8/layout/hierarchy2"/>
    <dgm:cxn modelId="{38AB1F59-A239-44CA-BB9D-7F41D187C466}" type="presOf" srcId="{F7B49BCE-7CD9-4237-9A85-291719AE3669}" destId="{E81C7903-691D-477A-9779-D55588571FE4}" srcOrd="1" destOrd="0" presId="urn:microsoft.com/office/officeart/2005/8/layout/hierarchy2"/>
    <dgm:cxn modelId="{DB416380-C087-4D55-AEA5-069041D0CE3B}" srcId="{0DF6313F-AEC6-4807-9CC8-558753E88523}" destId="{84CEBC69-9143-4F9B-AB43-A2C84E3675D0}" srcOrd="0" destOrd="0" parTransId="{BC77CA6C-201D-445C-B513-1E763D1DF1E1}" sibTransId="{728FCE3C-D6B7-4A73-933A-2EEB5DC5383B}"/>
    <dgm:cxn modelId="{73916484-B1E1-45AB-AA0A-DDDB95E29427}" srcId="{0C6C1F09-0216-4458-8EAC-22DBC803B01A}" destId="{11EF8C51-0E25-4ABB-B0C4-DD3330170224}" srcOrd="0" destOrd="0" parTransId="{0BDB8A6A-EBD3-4162-BFA4-8E462FC5CDAB}" sibTransId="{3BAF08D6-7D9A-4E67-83BE-82E0A0CF928F}"/>
    <dgm:cxn modelId="{CD679592-8501-44FB-9BB1-93056948959E}" srcId="{B6F8C532-ED8F-4868-913E-389A17ED6D36}" destId="{854B410D-7B60-4F3F-B053-3583206F9C39}" srcOrd="1" destOrd="0" parTransId="{7016C2A8-6936-4B9F-9960-083F11E7FF36}" sibTransId="{E50A59C6-EEA9-47FF-BE45-A457264A9E4F}"/>
    <dgm:cxn modelId="{E03CE2A6-E21A-424E-A747-6B2C1B519E9C}" srcId="{B6F8C532-ED8F-4868-913E-389A17ED6D36}" destId="{29F376D9-607A-4692-AF01-82C0307B795B}" srcOrd="0" destOrd="0" parTransId="{F1E41CBC-0EA3-4D97-8D57-B496D504B6F6}" sibTransId="{E8BB17D9-39F1-4972-992D-E519EB4763FD}"/>
    <dgm:cxn modelId="{655C24AA-7B0E-4DC7-ABF5-64D9A99BB31C}" type="presOf" srcId="{8171FD79-12E4-4B21-ACD1-1D7CB551E618}" destId="{7359AA65-F186-42D7-9732-4130BC958D91}" srcOrd="1" destOrd="0" presId="urn:microsoft.com/office/officeart/2005/8/layout/hierarchy2"/>
    <dgm:cxn modelId="{AB6BA6AC-16EB-4C05-9799-A1608E2ACB93}" type="presOf" srcId="{F1E41CBC-0EA3-4D97-8D57-B496D504B6F6}" destId="{E338B709-DA54-4662-9085-E2EEE85F2E0C}" srcOrd="0" destOrd="0" presId="urn:microsoft.com/office/officeart/2005/8/layout/hierarchy2"/>
    <dgm:cxn modelId="{A45372C6-BBA1-4A89-9CDF-BA835E8E3E6B}" type="presOf" srcId="{F7B49BCE-7CD9-4237-9A85-291719AE3669}" destId="{B035C533-EEBE-4347-A56D-7E8E42953DA2}" srcOrd="0" destOrd="0" presId="urn:microsoft.com/office/officeart/2005/8/layout/hierarchy2"/>
    <dgm:cxn modelId="{09C9FBC7-DA3C-49F7-8050-765E2F6711E9}" type="presOf" srcId="{BC77CA6C-201D-445C-B513-1E763D1DF1E1}" destId="{EF9E0E50-E616-4142-941C-6F4672FAE76B}" srcOrd="0" destOrd="0" presId="urn:microsoft.com/office/officeart/2005/8/layout/hierarchy2"/>
    <dgm:cxn modelId="{A67E01EE-D062-4168-B7F6-EA203612A6A0}" srcId="{11EF8C51-0E25-4ABB-B0C4-DD3330170224}" destId="{B6F8C532-ED8F-4868-913E-389A17ED6D36}" srcOrd="0" destOrd="0" parTransId="{F7B49BCE-7CD9-4237-9A85-291719AE3669}" sibTransId="{31922BED-7B83-408D-AE66-06A136CA6E69}"/>
    <dgm:cxn modelId="{3BE4D2FD-88D2-40E3-AD7E-E05B6573430A}" type="presParOf" srcId="{8872730A-F348-42BF-B69F-EBE235694DB3}" destId="{B7C22162-F956-4BFA-83C3-3F3568E84AED}" srcOrd="0" destOrd="0" presId="urn:microsoft.com/office/officeart/2005/8/layout/hierarchy2"/>
    <dgm:cxn modelId="{FEE746E9-C25D-461F-938B-F20391BB038E}" type="presParOf" srcId="{B7C22162-F956-4BFA-83C3-3F3568E84AED}" destId="{817CD6BD-6CE4-48B2-9F63-61199A7A2628}" srcOrd="0" destOrd="0" presId="urn:microsoft.com/office/officeart/2005/8/layout/hierarchy2"/>
    <dgm:cxn modelId="{FFAE88D1-619B-407C-B264-30BAB2299EA0}" type="presParOf" srcId="{B7C22162-F956-4BFA-83C3-3F3568E84AED}" destId="{4178A038-891E-4B63-89C4-4596D4E24053}" srcOrd="1" destOrd="0" presId="urn:microsoft.com/office/officeart/2005/8/layout/hierarchy2"/>
    <dgm:cxn modelId="{9E492D58-BDF4-4BFD-A713-2EBCB4997933}" type="presParOf" srcId="{4178A038-891E-4B63-89C4-4596D4E24053}" destId="{B035C533-EEBE-4347-A56D-7E8E42953DA2}" srcOrd="0" destOrd="0" presId="urn:microsoft.com/office/officeart/2005/8/layout/hierarchy2"/>
    <dgm:cxn modelId="{28382D37-2C99-4CD3-AB9D-B6F22E2D636F}" type="presParOf" srcId="{B035C533-EEBE-4347-A56D-7E8E42953DA2}" destId="{E81C7903-691D-477A-9779-D55588571FE4}" srcOrd="0" destOrd="0" presId="urn:microsoft.com/office/officeart/2005/8/layout/hierarchy2"/>
    <dgm:cxn modelId="{756CD7D8-CE93-4938-BF3A-826FBC7083D1}" type="presParOf" srcId="{4178A038-891E-4B63-89C4-4596D4E24053}" destId="{46437D74-C510-48B3-8CE7-BF7553AD7C21}" srcOrd="1" destOrd="0" presId="urn:microsoft.com/office/officeart/2005/8/layout/hierarchy2"/>
    <dgm:cxn modelId="{FFBBD156-9C14-4FB2-BDDD-D236D1020B25}" type="presParOf" srcId="{46437D74-C510-48B3-8CE7-BF7553AD7C21}" destId="{8CB17794-3445-4E18-92F6-47416C0FC81D}" srcOrd="0" destOrd="0" presId="urn:microsoft.com/office/officeart/2005/8/layout/hierarchy2"/>
    <dgm:cxn modelId="{A28E37D9-B099-40A2-94EE-36F4301F54AE}" type="presParOf" srcId="{46437D74-C510-48B3-8CE7-BF7553AD7C21}" destId="{55E74C3A-2814-4C05-AAB4-263C9254DDEA}" srcOrd="1" destOrd="0" presId="urn:microsoft.com/office/officeart/2005/8/layout/hierarchy2"/>
    <dgm:cxn modelId="{F31A24F0-780D-4622-BFD4-757F506103A1}" type="presParOf" srcId="{55E74C3A-2814-4C05-AAB4-263C9254DDEA}" destId="{E338B709-DA54-4662-9085-E2EEE85F2E0C}" srcOrd="0" destOrd="0" presId="urn:microsoft.com/office/officeart/2005/8/layout/hierarchy2"/>
    <dgm:cxn modelId="{82DDEBFA-9C42-4683-B0B2-5DEAF7DA5303}" type="presParOf" srcId="{E338B709-DA54-4662-9085-E2EEE85F2E0C}" destId="{C9CE1FA0-65C7-4C39-897E-49C986E9CC0A}" srcOrd="0" destOrd="0" presId="urn:microsoft.com/office/officeart/2005/8/layout/hierarchy2"/>
    <dgm:cxn modelId="{A80AC206-9B4C-4718-AEEB-9F007119A797}" type="presParOf" srcId="{55E74C3A-2814-4C05-AAB4-263C9254DDEA}" destId="{98688AEE-7ACE-4222-A8FC-2B88F825BE01}" srcOrd="1" destOrd="0" presId="urn:microsoft.com/office/officeart/2005/8/layout/hierarchy2"/>
    <dgm:cxn modelId="{64F93153-4F53-477F-9D6E-D55363D0BEED}" type="presParOf" srcId="{98688AEE-7ACE-4222-A8FC-2B88F825BE01}" destId="{82F5E21B-84A2-457A-8F00-1E8026235AE8}" srcOrd="0" destOrd="0" presId="urn:microsoft.com/office/officeart/2005/8/layout/hierarchy2"/>
    <dgm:cxn modelId="{6B0BDB4E-0AC2-406C-B732-BF5B4070D7B8}" type="presParOf" srcId="{98688AEE-7ACE-4222-A8FC-2B88F825BE01}" destId="{3D0A19EB-3965-4D09-B711-08D74154D889}" srcOrd="1" destOrd="0" presId="urn:microsoft.com/office/officeart/2005/8/layout/hierarchy2"/>
    <dgm:cxn modelId="{EFBED6D7-07D3-4711-BD93-181B71705442}" type="presParOf" srcId="{55E74C3A-2814-4C05-AAB4-263C9254DDEA}" destId="{B8B8EE78-53BB-48D4-8996-4FEF3E6B4D8E}" srcOrd="2" destOrd="0" presId="urn:microsoft.com/office/officeart/2005/8/layout/hierarchy2"/>
    <dgm:cxn modelId="{BE1F4661-CE19-4384-AE9A-4EAC593F0F36}" type="presParOf" srcId="{B8B8EE78-53BB-48D4-8996-4FEF3E6B4D8E}" destId="{81091A06-F9C5-40B6-A326-7D74FC28DAB2}" srcOrd="0" destOrd="0" presId="urn:microsoft.com/office/officeart/2005/8/layout/hierarchy2"/>
    <dgm:cxn modelId="{7C7B23E8-8751-48FA-927A-7273C22D2B38}" type="presParOf" srcId="{55E74C3A-2814-4C05-AAB4-263C9254DDEA}" destId="{007EF7F0-1207-49D3-889C-A6E625064B15}" srcOrd="3" destOrd="0" presId="urn:microsoft.com/office/officeart/2005/8/layout/hierarchy2"/>
    <dgm:cxn modelId="{E32BEC36-CA18-4222-AFFF-EB78BE9DEBB3}" type="presParOf" srcId="{007EF7F0-1207-49D3-889C-A6E625064B15}" destId="{BEEDA0DF-B91F-4D15-A791-4C1A3C8457C0}" srcOrd="0" destOrd="0" presId="urn:microsoft.com/office/officeart/2005/8/layout/hierarchy2"/>
    <dgm:cxn modelId="{02B1885D-8DB3-4358-B6A7-32640F2911C8}" type="presParOf" srcId="{007EF7F0-1207-49D3-889C-A6E625064B15}" destId="{9C90F432-A959-475B-9501-057B1B68A19B}" srcOrd="1" destOrd="0" presId="urn:microsoft.com/office/officeart/2005/8/layout/hierarchy2"/>
    <dgm:cxn modelId="{A6C899C2-AC1D-43AD-8746-1DEBBDE936C6}" type="presParOf" srcId="{4178A038-891E-4B63-89C4-4596D4E24053}" destId="{9047B595-808E-4EC2-8947-4E364EBC34E7}" srcOrd="2" destOrd="0" presId="urn:microsoft.com/office/officeart/2005/8/layout/hierarchy2"/>
    <dgm:cxn modelId="{D31DC588-8C99-48E9-B647-452FB8FD37BF}" type="presParOf" srcId="{9047B595-808E-4EC2-8947-4E364EBC34E7}" destId="{7359AA65-F186-42D7-9732-4130BC958D91}" srcOrd="0" destOrd="0" presId="urn:microsoft.com/office/officeart/2005/8/layout/hierarchy2"/>
    <dgm:cxn modelId="{BCEF31D5-A98B-4EAB-AEB4-5ED1114D3BB3}" type="presParOf" srcId="{4178A038-891E-4B63-89C4-4596D4E24053}" destId="{4556C610-62BA-4866-83B0-FFBA81A527B0}" srcOrd="3" destOrd="0" presId="urn:microsoft.com/office/officeart/2005/8/layout/hierarchy2"/>
    <dgm:cxn modelId="{6ABE777B-E857-4ED7-BACB-4E0944406D24}" type="presParOf" srcId="{4556C610-62BA-4866-83B0-FFBA81A527B0}" destId="{B06FD430-94AD-44A7-8803-85399DE19B46}" srcOrd="0" destOrd="0" presId="urn:microsoft.com/office/officeart/2005/8/layout/hierarchy2"/>
    <dgm:cxn modelId="{17291FEC-188C-47CB-BC26-47700BE809E1}" type="presParOf" srcId="{4556C610-62BA-4866-83B0-FFBA81A527B0}" destId="{F15403B7-8F15-4C19-A5BF-0FAAC3BF6598}" srcOrd="1" destOrd="0" presId="urn:microsoft.com/office/officeart/2005/8/layout/hierarchy2"/>
    <dgm:cxn modelId="{33BA9A12-F63D-47F4-BAF9-A6EF0B0851D2}" type="presParOf" srcId="{F15403B7-8F15-4C19-A5BF-0FAAC3BF6598}" destId="{EF9E0E50-E616-4142-941C-6F4672FAE76B}" srcOrd="0" destOrd="0" presId="urn:microsoft.com/office/officeart/2005/8/layout/hierarchy2"/>
    <dgm:cxn modelId="{7C1BE743-721B-470B-9D2D-BBFC5F67C030}" type="presParOf" srcId="{EF9E0E50-E616-4142-941C-6F4672FAE76B}" destId="{760605DF-D750-48B6-9748-28B9D2DC28DF}" srcOrd="0" destOrd="0" presId="urn:microsoft.com/office/officeart/2005/8/layout/hierarchy2"/>
    <dgm:cxn modelId="{F58C1A55-72FE-46F3-9592-04C5EDA16B15}" type="presParOf" srcId="{F15403B7-8F15-4C19-A5BF-0FAAC3BF6598}" destId="{B1BCB819-993F-4606-8F36-91FFDF68D6EB}" srcOrd="1" destOrd="0" presId="urn:microsoft.com/office/officeart/2005/8/layout/hierarchy2"/>
    <dgm:cxn modelId="{7BBE012D-DEE3-473F-84A8-107E5B9348DD}" type="presParOf" srcId="{B1BCB819-993F-4606-8F36-91FFDF68D6EB}" destId="{2072CA3F-05CC-4C0E-B9ED-7074FDDB63EE}" srcOrd="0" destOrd="0" presId="urn:microsoft.com/office/officeart/2005/8/layout/hierarchy2"/>
    <dgm:cxn modelId="{440AF64D-3F63-4DD9-BF28-D5D881115961}" type="presParOf" srcId="{B1BCB819-993F-4606-8F36-91FFDF68D6EB}" destId="{9322530A-89EB-4668-95F1-55E292275524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9D4BED-AC29-4DC0-A878-92FFA7A89D75}">
      <dsp:nvSpPr>
        <dsp:cNvPr id="0" name=""/>
        <dsp:cNvSpPr/>
      </dsp:nvSpPr>
      <dsp:spPr>
        <a:xfrm>
          <a:off x="0" y="3001938"/>
          <a:ext cx="9630562" cy="985303"/>
        </a:xfrm>
        <a:prstGeom prst="rect">
          <a:avLst/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3. Výběr MP a příprava Smlouvy</a:t>
          </a:r>
        </a:p>
      </dsp:txBody>
      <dsp:txXfrm>
        <a:off x="0" y="3001938"/>
        <a:ext cx="9630562" cy="532063"/>
      </dsp:txXfrm>
    </dsp:sp>
    <dsp:sp modelId="{DFD1E987-CA80-4306-9856-97147C8E51DE}">
      <dsp:nvSpPr>
        <dsp:cNvPr id="0" name=""/>
        <dsp:cNvSpPr/>
      </dsp:nvSpPr>
      <dsp:spPr>
        <a:xfrm>
          <a:off x="4702" y="3514296"/>
          <a:ext cx="3207052" cy="453239"/>
        </a:xfrm>
        <a:prstGeom prst="rect">
          <a:avLst/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27940" rIns="156464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výběr </a:t>
          </a:r>
          <a:r>
            <a:rPr lang="cs-CZ" sz="2200" kern="1200" dirty="0" err="1"/>
            <a:t>ŽoNFP</a:t>
          </a:r>
          <a:endParaRPr lang="cs-CZ" sz="2200" kern="1200" dirty="0"/>
        </a:p>
      </dsp:txBody>
      <dsp:txXfrm>
        <a:off x="4702" y="3514296"/>
        <a:ext cx="3207052" cy="453239"/>
      </dsp:txXfrm>
    </dsp:sp>
    <dsp:sp modelId="{7A6E1C17-175A-4B63-8FC5-46D752F2E244}">
      <dsp:nvSpPr>
        <dsp:cNvPr id="0" name=""/>
        <dsp:cNvSpPr/>
      </dsp:nvSpPr>
      <dsp:spPr>
        <a:xfrm>
          <a:off x="3211754" y="3514296"/>
          <a:ext cx="3207052" cy="453239"/>
        </a:xfrm>
        <a:prstGeom prst="rect">
          <a:avLst/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27940" rIns="156464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jednání RV</a:t>
          </a:r>
        </a:p>
      </dsp:txBody>
      <dsp:txXfrm>
        <a:off x="3211754" y="3514296"/>
        <a:ext cx="3207052" cy="453239"/>
      </dsp:txXfrm>
    </dsp:sp>
    <dsp:sp modelId="{36185E21-7B5E-4FBC-BB26-EAC4426FF138}">
      <dsp:nvSpPr>
        <dsp:cNvPr id="0" name=""/>
        <dsp:cNvSpPr/>
      </dsp:nvSpPr>
      <dsp:spPr>
        <a:xfrm>
          <a:off x="6423509" y="3518044"/>
          <a:ext cx="3207052" cy="453239"/>
        </a:xfrm>
        <a:prstGeom prst="rect">
          <a:avLst/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27940" rIns="156464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příprava Smlouvy</a:t>
          </a:r>
        </a:p>
      </dsp:txBody>
      <dsp:txXfrm>
        <a:off x="6423509" y="3518044"/>
        <a:ext cx="3207052" cy="453239"/>
      </dsp:txXfrm>
    </dsp:sp>
    <dsp:sp modelId="{CE0E51C7-634F-44D0-BF0E-490280EA70D1}">
      <dsp:nvSpPr>
        <dsp:cNvPr id="0" name=""/>
        <dsp:cNvSpPr/>
      </dsp:nvSpPr>
      <dsp:spPr>
        <a:xfrm rot="10800000">
          <a:off x="0" y="1501321"/>
          <a:ext cx="9630562" cy="1515396"/>
        </a:xfrm>
        <a:prstGeom prst="upArrowCallout">
          <a:avLst/>
        </a:prstGeom>
        <a:gradFill rotWithShape="0">
          <a:gsLst>
            <a:gs pos="0">
              <a:schemeClr val="accent1">
                <a:shade val="50000"/>
                <a:hueOff val="268329"/>
                <a:satOff val="-6535"/>
                <a:lumOff val="2859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50000"/>
                <a:hueOff val="268329"/>
                <a:satOff val="-6535"/>
                <a:lumOff val="2859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50000"/>
                <a:hueOff val="268329"/>
                <a:satOff val="-6535"/>
                <a:lumOff val="2859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2. Předložení malého projektu</a:t>
          </a:r>
        </a:p>
      </dsp:txBody>
      <dsp:txXfrm rot="-10800000">
        <a:off x="0" y="1501321"/>
        <a:ext cx="9630562" cy="531904"/>
      </dsp:txXfrm>
    </dsp:sp>
    <dsp:sp modelId="{EF355808-736B-4763-A8A2-D6BC906CDD57}">
      <dsp:nvSpPr>
        <dsp:cNvPr id="0" name=""/>
        <dsp:cNvSpPr/>
      </dsp:nvSpPr>
      <dsp:spPr>
        <a:xfrm>
          <a:off x="0" y="2033226"/>
          <a:ext cx="4815280" cy="453103"/>
        </a:xfrm>
        <a:prstGeom prst="rect">
          <a:avLst/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27940" rIns="156464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administrativní ověření</a:t>
          </a:r>
        </a:p>
      </dsp:txBody>
      <dsp:txXfrm>
        <a:off x="0" y="2033226"/>
        <a:ext cx="4815280" cy="453103"/>
      </dsp:txXfrm>
    </dsp:sp>
    <dsp:sp modelId="{8FE879E3-0BD7-461C-8E7A-BCDAAE914F78}">
      <dsp:nvSpPr>
        <dsp:cNvPr id="0" name=""/>
        <dsp:cNvSpPr/>
      </dsp:nvSpPr>
      <dsp:spPr>
        <a:xfrm>
          <a:off x="4815281" y="2033226"/>
          <a:ext cx="4815280" cy="453103"/>
        </a:xfrm>
        <a:prstGeom prst="rect">
          <a:avLst/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27940" rIns="156464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odborné hodnocení</a:t>
          </a:r>
        </a:p>
      </dsp:txBody>
      <dsp:txXfrm>
        <a:off x="4815281" y="2033226"/>
        <a:ext cx="4815280" cy="453103"/>
      </dsp:txXfrm>
    </dsp:sp>
    <dsp:sp modelId="{7C446C5C-1C6A-43D4-9CE9-BA7576D7DB86}">
      <dsp:nvSpPr>
        <dsp:cNvPr id="0" name=""/>
        <dsp:cNvSpPr/>
      </dsp:nvSpPr>
      <dsp:spPr>
        <a:xfrm rot="10800000">
          <a:off x="0" y="0"/>
          <a:ext cx="9630562" cy="1515396"/>
        </a:xfrm>
        <a:prstGeom prst="upArrowCallout">
          <a:avLst/>
        </a:prstGeom>
        <a:gradFill rotWithShape="0">
          <a:gsLst>
            <a:gs pos="0">
              <a:schemeClr val="accent1">
                <a:shade val="50000"/>
                <a:hueOff val="268329"/>
                <a:satOff val="-6535"/>
                <a:lumOff val="2859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50000"/>
                <a:hueOff val="268329"/>
                <a:satOff val="-6535"/>
                <a:lumOff val="2859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50000"/>
                <a:hueOff val="268329"/>
                <a:satOff val="-6535"/>
                <a:lumOff val="2859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1. Přípravná fáze – odpovědný žadatel</a:t>
          </a:r>
        </a:p>
      </dsp:txBody>
      <dsp:txXfrm rot="-10800000">
        <a:off x="0" y="0"/>
        <a:ext cx="9630562" cy="531904"/>
      </dsp:txXfrm>
    </dsp:sp>
    <dsp:sp modelId="{C8B1B621-36F3-4A22-BF29-D02CD1A4ABB7}">
      <dsp:nvSpPr>
        <dsp:cNvPr id="0" name=""/>
        <dsp:cNvSpPr/>
      </dsp:nvSpPr>
      <dsp:spPr>
        <a:xfrm>
          <a:off x="4702" y="532609"/>
          <a:ext cx="3207052" cy="453103"/>
        </a:xfrm>
        <a:prstGeom prst="rect">
          <a:avLst/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určení výchozí situace/problémů</a:t>
          </a:r>
        </a:p>
      </dsp:txBody>
      <dsp:txXfrm>
        <a:off x="4702" y="532609"/>
        <a:ext cx="3207052" cy="453103"/>
      </dsp:txXfrm>
    </dsp:sp>
    <dsp:sp modelId="{F5519935-3B04-4B33-9A08-226848CFF6B7}">
      <dsp:nvSpPr>
        <dsp:cNvPr id="0" name=""/>
        <dsp:cNvSpPr/>
      </dsp:nvSpPr>
      <dsp:spPr>
        <a:xfrm>
          <a:off x="3211754" y="532609"/>
          <a:ext cx="3207052" cy="453103"/>
        </a:xfrm>
        <a:prstGeom prst="rect">
          <a:avLst/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27940" rIns="156464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odpovědný tým</a:t>
          </a:r>
        </a:p>
      </dsp:txBody>
      <dsp:txXfrm>
        <a:off x="3211754" y="532609"/>
        <a:ext cx="3207052" cy="453103"/>
      </dsp:txXfrm>
    </dsp:sp>
    <dsp:sp modelId="{0549F045-34AA-46C2-AB85-52BC9B5D7947}">
      <dsp:nvSpPr>
        <dsp:cNvPr id="0" name=""/>
        <dsp:cNvSpPr/>
      </dsp:nvSpPr>
      <dsp:spPr>
        <a:xfrm>
          <a:off x="6418807" y="532609"/>
          <a:ext cx="3207052" cy="453103"/>
        </a:xfrm>
        <a:prstGeom prst="rect">
          <a:avLst/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27940" rIns="156464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určení cílů a výstupů</a:t>
          </a:r>
        </a:p>
      </dsp:txBody>
      <dsp:txXfrm>
        <a:off x="6418807" y="532609"/>
        <a:ext cx="3207052" cy="4531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4AFC7B-02F7-4759-B162-73F3CC259743}">
      <dsp:nvSpPr>
        <dsp:cNvPr id="0" name=""/>
        <dsp:cNvSpPr/>
      </dsp:nvSpPr>
      <dsp:spPr>
        <a:xfrm rot="2563365">
          <a:off x="3104826" y="3354480"/>
          <a:ext cx="720473" cy="46845"/>
        </a:xfrm>
        <a:custGeom>
          <a:avLst/>
          <a:gdLst/>
          <a:ahLst/>
          <a:cxnLst/>
          <a:rect l="0" t="0" r="0" b="0"/>
          <a:pathLst>
            <a:path>
              <a:moveTo>
                <a:pt x="0" y="23422"/>
              </a:moveTo>
              <a:lnTo>
                <a:pt x="720473" y="23422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8280F3-65AD-466B-9871-634D950A86D7}">
      <dsp:nvSpPr>
        <dsp:cNvPr id="0" name=""/>
        <dsp:cNvSpPr/>
      </dsp:nvSpPr>
      <dsp:spPr>
        <a:xfrm>
          <a:off x="3200417" y="2366851"/>
          <a:ext cx="801770" cy="46845"/>
        </a:xfrm>
        <a:custGeom>
          <a:avLst/>
          <a:gdLst/>
          <a:ahLst/>
          <a:cxnLst/>
          <a:rect l="0" t="0" r="0" b="0"/>
          <a:pathLst>
            <a:path>
              <a:moveTo>
                <a:pt x="0" y="23422"/>
              </a:moveTo>
              <a:lnTo>
                <a:pt x="801770" y="23422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AC798E-2601-40F4-9AEE-27670A34C71F}">
      <dsp:nvSpPr>
        <dsp:cNvPr id="0" name=""/>
        <dsp:cNvSpPr/>
      </dsp:nvSpPr>
      <dsp:spPr>
        <a:xfrm rot="19036635">
          <a:off x="3104826" y="1379221"/>
          <a:ext cx="720473" cy="46845"/>
        </a:xfrm>
        <a:custGeom>
          <a:avLst/>
          <a:gdLst/>
          <a:ahLst/>
          <a:cxnLst/>
          <a:rect l="0" t="0" r="0" b="0"/>
          <a:pathLst>
            <a:path>
              <a:moveTo>
                <a:pt x="0" y="23422"/>
              </a:moveTo>
              <a:lnTo>
                <a:pt x="720473" y="23422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3DE3F1-006F-4849-9A62-CCEFA0D73143}">
      <dsp:nvSpPr>
        <dsp:cNvPr id="0" name=""/>
        <dsp:cNvSpPr/>
      </dsp:nvSpPr>
      <dsp:spPr>
        <a:xfrm>
          <a:off x="1353066" y="1248812"/>
          <a:ext cx="2299387" cy="2299387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AF702A-FD1D-409D-A700-DA1297F5D4A3}">
      <dsp:nvSpPr>
        <dsp:cNvPr id="0" name=""/>
        <dsp:cNvSpPr/>
      </dsp:nvSpPr>
      <dsp:spPr>
        <a:xfrm>
          <a:off x="3546663" y="418"/>
          <a:ext cx="1379632" cy="137963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Dodávky	</a:t>
          </a:r>
        </a:p>
      </dsp:txBody>
      <dsp:txXfrm>
        <a:off x="3748705" y="202460"/>
        <a:ext cx="975548" cy="975548"/>
      </dsp:txXfrm>
    </dsp:sp>
    <dsp:sp modelId="{86779BAF-1F74-4B24-8F35-E321FD080E67}">
      <dsp:nvSpPr>
        <dsp:cNvPr id="0" name=""/>
        <dsp:cNvSpPr/>
      </dsp:nvSpPr>
      <dsp:spPr>
        <a:xfrm>
          <a:off x="4002187" y="1700457"/>
          <a:ext cx="1379632" cy="137963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Služby</a:t>
          </a:r>
        </a:p>
      </dsp:txBody>
      <dsp:txXfrm>
        <a:off x="4204229" y="1902499"/>
        <a:ext cx="975548" cy="975548"/>
      </dsp:txXfrm>
    </dsp:sp>
    <dsp:sp modelId="{70AECF2F-AF97-40E6-9633-9CBA33FA3611}">
      <dsp:nvSpPr>
        <dsp:cNvPr id="0" name=""/>
        <dsp:cNvSpPr/>
      </dsp:nvSpPr>
      <dsp:spPr>
        <a:xfrm>
          <a:off x="3546663" y="3400496"/>
          <a:ext cx="1379632" cy="1379632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Stavební práce</a:t>
          </a:r>
        </a:p>
      </dsp:txBody>
      <dsp:txXfrm>
        <a:off x="3748705" y="3602538"/>
        <a:ext cx="975548" cy="97554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7CD6BD-6CE4-48B2-9F63-61199A7A2628}">
      <dsp:nvSpPr>
        <dsp:cNvPr id="0" name=""/>
        <dsp:cNvSpPr/>
      </dsp:nvSpPr>
      <dsp:spPr>
        <a:xfrm>
          <a:off x="2220" y="2181525"/>
          <a:ext cx="2511017" cy="12555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b="1" kern="1200" dirty="0"/>
            <a:t>Procesní postup</a:t>
          </a:r>
        </a:p>
      </dsp:txBody>
      <dsp:txXfrm>
        <a:off x="38993" y="2218298"/>
        <a:ext cx="2437471" cy="1181962"/>
      </dsp:txXfrm>
    </dsp:sp>
    <dsp:sp modelId="{B035C533-EEBE-4347-A56D-7E8E42953DA2}">
      <dsp:nvSpPr>
        <dsp:cNvPr id="0" name=""/>
        <dsp:cNvSpPr/>
      </dsp:nvSpPr>
      <dsp:spPr>
        <a:xfrm rot="19373741">
          <a:off x="2376987" y="2382162"/>
          <a:ext cx="1345934" cy="42275"/>
        </a:xfrm>
        <a:custGeom>
          <a:avLst/>
          <a:gdLst/>
          <a:ahLst/>
          <a:cxnLst/>
          <a:rect l="0" t="0" r="0" b="0"/>
          <a:pathLst>
            <a:path>
              <a:moveTo>
                <a:pt x="0" y="21137"/>
              </a:moveTo>
              <a:lnTo>
                <a:pt x="1345934" y="21137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3016306" y="2369651"/>
        <a:ext cx="67296" cy="67296"/>
      </dsp:txXfrm>
    </dsp:sp>
    <dsp:sp modelId="{8CB17794-3445-4E18-92F6-47416C0FC81D}">
      <dsp:nvSpPr>
        <dsp:cNvPr id="0" name=""/>
        <dsp:cNvSpPr/>
      </dsp:nvSpPr>
      <dsp:spPr>
        <a:xfrm>
          <a:off x="3586672" y="920508"/>
          <a:ext cx="3341812" cy="215362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b="1" kern="1200" dirty="0"/>
            <a:t>Otevřená výzva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(oznámení uveřejněné po celou dobu trvání lhůty pro podání </a:t>
          </a:r>
          <a:r>
            <a:rPr lang="cs-CZ" sz="2200" kern="1200" dirty="0" err="1"/>
            <a:t>nab</a:t>
          </a:r>
          <a:r>
            <a:rPr lang="cs-CZ" sz="2200" kern="1200" dirty="0"/>
            <a:t>.) + lze zaslat výzvu 3 </a:t>
          </a:r>
          <a:r>
            <a:rPr lang="cs-CZ" sz="2200" kern="1200" dirty="0" err="1"/>
            <a:t>dod</a:t>
          </a:r>
          <a:r>
            <a:rPr lang="cs-CZ" sz="2200" kern="1200" dirty="0"/>
            <a:t>.</a:t>
          </a:r>
        </a:p>
      </dsp:txBody>
      <dsp:txXfrm>
        <a:off x="3649749" y="983585"/>
        <a:ext cx="3215658" cy="2027470"/>
      </dsp:txXfrm>
    </dsp:sp>
    <dsp:sp modelId="{E338B709-DA54-4662-9085-E2EEE85F2E0C}">
      <dsp:nvSpPr>
        <dsp:cNvPr id="0" name=""/>
        <dsp:cNvSpPr/>
      </dsp:nvSpPr>
      <dsp:spPr>
        <a:xfrm rot="19208536">
          <a:off x="6786916" y="1585719"/>
          <a:ext cx="1218515" cy="42275"/>
        </a:xfrm>
        <a:custGeom>
          <a:avLst/>
          <a:gdLst/>
          <a:ahLst/>
          <a:cxnLst/>
          <a:rect l="0" t="0" r="0" b="0"/>
          <a:pathLst>
            <a:path>
              <a:moveTo>
                <a:pt x="0" y="21137"/>
              </a:moveTo>
              <a:lnTo>
                <a:pt x="1218515" y="21137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7365711" y="1576394"/>
        <a:ext cx="60925" cy="60925"/>
      </dsp:txXfrm>
    </dsp:sp>
    <dsp:sp modelId="{82F5E21B-84A2-457A-8F00-1E8026235AE8}">
      <dsp:nvSpPr>
        <dsp:cNvPr id="0" name=""/>
        <dsp:cNvSpPr/>
      </dsp:nvSpPr>
      <dsp:spPr>
        <a:xfrm>
          <a:off x="7863863" y="588639"/>
          <a:ext cx="2511017" cy="125550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Profil zadavatele</a:t>
          </a:r>
        </a:p>
      </dsp:txBody>
      <dsp:txXfrm>
        <a:off x="7900636" y="625412"/>
        <a:ext cx="2437471" cy="1181962"/>
      </dsp:txXfrm>
    </dsp:sp>
    <dsp:sp modelId="{B8B8EE78-53BB-48D4-8996-4FEF3E6B4D8E}">
      <dsp:nvSpPr>
        <dsp:cNvPr id="0" name=""/>
        <dsp:cNvSpPr/>
      </dsp:nvSpPr>
      <dsp:spPr>
        <a:xfrm rot="2119525">
          <a:off x="6822941" y="2307637"/>
          <a:ext cx="1146464" cy="42275"/>
        </a:xfrm>
        <a:custGeom>
          <a:avLst/>
          <a:gdLst/>
          <a:ahLst/>
          <a:cxnLst/>
          <a:rect l="0" t="0" r="0" b="0"/>
          <a:pathLst>
            <a:path>
              <a:moveTo>
                <a:pt x="0" y="21137"/>
              </a:moveTo>
              <a:lnTo>
                <a:pt x="1146464" y="21137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7367512" y="2300113"/>
        <a:ext cx="57323" cy="57323"/>
      </dsp:txXfrm>
    </dsp:sp>
    <dsp:sp modelId="{BEEDA0DF-B91F-4D15-A791-4C1A3C8457C0}">
      <dsp:nvSpPr>
        <dsp:cNvPr id="0" name=""/>
        <dsp:cNvSpPr/>
      </dsp:nvSpPr>
      <dsp:spPr>
        <a:xfrm>
          <a:off x="7863863" y="2032474"/>
          <a:ext cx="2452661" cy="125550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Národní elektronický nástroj nebo dle IS</a:t>
          </a:r>
        </a:p>
      </dsp:txBody>
      <dsp:txXfrm>
        <a:off x="7900636" y="2069247"/>
        <a:ext cx="2379115" cy="1181962"/>
      </dsp:txXfrm>
    </dsp:sp>
    <dsp:sp modelId="{9047B595-808E-4EC2-8947-4E364EBC34E7}">
      <dsp:nvSpPr>
        <dsp:cNvPr id="0" name=""/>
        <dsp:cNvSpPr/>
      </dsp:nvSpPr>
      <dsp:spPr>
        <a:xfrm rot="3131885">
          <a:off x="2196096" y="3435534"/>
          <a:ext cx="1638688" cy="42275"/>
        </a:xfrm>
        <a:custGeom>
          <a:avLst/>
          <a:gdLst/>
          <a:ahLst/>
          <a:cxnLst/>
          <a:rect l="0" t="0" r="0" b="0"/>
          <a:pathLst>
            <a:path>
              <a:moveTo>
                <a:pt x="0" y="21137"/>
              </a:moveTo>
              <a:lnTo>
                <a:pt x="1638688" y="21137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2974473" y="3415704"/>
        <a:ext cx="81934" cy="81934"/>
      </dsp:txXfrm>
    </dsp:sp>
    <dsp:sp modelId="{B06FD430-94AD-44A7-8803-85399DE19B46}">
      <dsp:nvSpPr>
        <dsp:cNvPr id="0" name=""/>
        <dsp:cNvSpPr/>
      </dsp:nvSpPr>
      <dsp:spPr>
        <a:xfrm>
          <a:off x="3517644" y="3451067"/>
          <a:ext cx="3441625" cy="130599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b="1" kern="1200" dirty="0"/>
            <a:t>Uzavřená výzva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(prokazatelný způsob odeslání výzvy)</a:t>
          </a:r>
        </a:p>
      </dsp:txBody>
      <dsp:txXfrm>
        <a:off x="3555895" y="3489318"/>
        <a:ext cx="3365123" cy="1229490"/>
      </dsp:txXfrm>
    </dsp:sp>
    <dsp:sp modelId="{EF9E0E50-E616-4142-941C-6F4672FAE76B}">
      <dsp:nvSpPr>
        <dsp:cNvPr id="0" name=""/>
        <dsp:cNvSpPr/>
      </dsp:nvSpPr>
      <dsp:spPr>
        <a:xfrm>
          <a:off x="6959269" y="4082926"/>
          <a:ext cx="1004406" cy="42275"/>
        </a:xfrm>
        <a:custGeom>
          <a:avLst/>
          <a:gdLst/>
          <a:ahLst/>
          <a:cxnLst/>
          <a:rect l="0" t="0" r="0" b="0"/>
          <a:pathLst>
            <a:path>
              <a:moveTo>
                <a:pt x="0" y="21137"/>
              </a:moveTo>
              <a:lnTo>
                <a:pt x="1004406" y="21137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7436362" y="4078953"/>
        <a:ext cx="50220" cy="50220"/>
      </dsp:txXfrm>
    </dsp:sp>
    <dsp:sp modelId="{2072CA3F-05CC-4C0E-B9ED-7074FDDB63EE}">
      <dsp:nvSpPr>
        <dsp:cNvPr id="0" name=""/>
        <dsp:cNvSpPr/>
      </dsp:nvSpPr>
      <dsp:spPr>
        <a:xfrm>
          <a:off x="7963676" y="3476309"/>
          <a:ext cx="2511017" cy="125550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Výzva min. 3 zájemcům</a:t>
          </a:r>
        </a:p>
      </dsp:txBody>
      <dsp:txXfrm>
        <a:off x="8000449" y="3513082"/>
        <a:ext cx="2437471" cy="11819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45789B-37A2-4CE9-99B8-957579CC93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F326A7E-B8F6-430D-8ACE-16D4E23CB6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5E8E0BE-2219-41AA-BB22-02EBA079DC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7824D-6C38-4B47-A913-7FE54077E07F}" type="datetimeFigureOut">
              <a:rPr lang="cs-CZ" smtClean="0"/>
              <a:t>29.01.2022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B003307-0D01-4FA2-AEE2-CB4C5ECF5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38344BC-6953-4D98-B011-79AFBE8F1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C700C-D962-4839-BF64-A72343013D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8614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0888BC-741D-4290-A85E-B2821920AF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E388F38-5AA9-4B87-A938-ADC6EEA4E5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96CA6B8-DA61-4ED9-B513-0983D94A3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7824D-6C38-4B47-A913-7FE54077E07F}" type="datetimeFigureOut">
              <a:rPr lang="cs-CZ" smtClean="0"/>
              <a:t>29.01.2022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410B3F7-5DE8-49A7-84B2-9BF80F995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022531B-E8DD-4589-AF94-B49C9E2D5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C700C-D962-4839-BF64-A72343013D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9546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1A031AF-05DC-4CBC-AD84-E0B0C8694C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17B0B0D-D884-484C-BB15-D8B8D3EC00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08F475A-2BEC-4E28-A217-05649A358B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7824D-6C38-4B47-A913-7FE54077E07F}" type="datetimeFigureOut">
              <a:rPr lang="cs-CZ" smtClean="0"/>
              <a:t>29.01.2022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6F0BC28-1A70-4A59-A375-DB461E6CE4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E3B03CA-5FFE-43CB-8D3F-B06106C34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C700C-D962-4839-BF64-A72343013D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4828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9974F4-6240-464F-8AEA-7A026ECF7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E246A4B-58FD-4043-ADD7-C2D0CE6AE2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71CBE93-2F8D-4A5E-BDD3-BD841A4197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7824D-6C38-4B47-A913-7FE54077E07F}" type="datetimeFigureOut">
              <a:rPr lang="cs-CZ" smtClean="0"/>
              <a:t>29.01.2022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49AC5BB-BD7C-497B-8D1E-7C96B4B05C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6686144-A4CD-4100-B2B5-2DA5E9F5D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C700C-D962-4839-BF64-A72343013D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7206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C5555C-1F15-4732-91A1-A72CCC29C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C9EAD5C1-F17A-4FD6-9A3A-5EDCEE69AE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7E48E2D-E8CA-4964-9B63-0C5253415F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7824D-6C38-4B47-A913-7FE54077E07F}" type="datetimeFigureOut">
              <a:rPr lang="cs-CZ" smtClean="0"/>
              <a:t>29.01.2022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FEBBD79-BFF1-49E8-9C7E-0F2556AAE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CF82E48-393A-4021-A7EC-7C7CFE7A2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C700C-D962-4839-BF64-A72343013D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3189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DBD151-D8E0-4E63-946E-72F5B43AC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48E99CE-B6A3-432B-90D1-FAE261447F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88A5C5A4-F5B2-4F42-B5D3-54334D790C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AC0CCF9-1683-428C-9F2D-05E8C7D152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7824D-6C38-4B47-A913-7FE54077E07F}" type="datetimeFigureOut">
              <a:rPr lang="cs-CZ" smtClean="0"/>
              <a:t>29.01.2022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E4CFB5D-2707-48CD-B22A-F11FEDEFD6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997E28A-8D85-4DDC-A351-DF14632D9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C700C-D962-4839-BF64-A72343013D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1799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D5D825-B41D-49A4-895A-982954308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CC58DB7-E5D8-4457-A111-9614B5C304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727E3119-AFD0-467C-96C8-E46E53B46B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4CA3C3AF-5502-4340-A581-A1C6E5C790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E8F9DFC4-1391-40BE-9CB0-496575AADB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5315DFB-14F6-440A-8327-78A7740A8B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7824D-6C38-4B47-A913-7FE54077E07F}" type="datetimeFigureOut">
              <a:rPr lang="cs-CZ" smtClean="0"/>
              <a:t>29.01.2022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DEB04FA-3F90-4C7C-B5AF-3A2D4D887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435D8BA-36F5-4E17-9578-FDCE11301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C700C-D962-4839-BF64-A72343013D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7527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20232F-9943-43F5-8E56-3FECE950B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843737D-2CB3-408E-ADAD-2BA978AA4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7824D-6C38-4B47-A913-7FE54077E07F}" type="datetimeFigureOut">
              <a:rPr lang="cs-CZ" smtClean="0"/>
              <a:t>29.01.2022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9FE8B8C-8AE2-4EC0-8645-9E1AF61DE1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75051D5-3C28-4067-8CF3-947D9C2650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C700C-D962-4839-BF64-A72343013D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2988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FFB580D-004B-4B6A-A8C0-E00E9948C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7824D-6C38-4B47-A913-7FE54077E07F}" type="datetimeFigureOut">
              <a:rPr lang="cs-CZ" smtClean="0"/>
              <a:t>29.01.2022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668489B3-BB66-4525-95FB-61C23212C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F1C03F7-ECAD-45FC-A69B-BD1800E68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C700C-D962-4839-BF64-A72343013D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1870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29DBA7-5EE5-432B-AC7D-AAF624677D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B9139FA-56F0-4B49-B2AC-E87B0DD5A3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AE1E3F4E-9878-4AF8-BE58-66060F7A23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26A42B8-8B98-40F4-AB52-AB0EBD9C6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7824D-6C38-4B47-A913-7FE54077E07F}" type="datetimeFigureOut">
              <a:rPr lang="cs-CZ" smtClean="0"/>
              <a:t>29.01.2022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D07A9AC-EAFA-4651-8395-C1DCB3E47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4924A16-92D3-4EA6-91BB-9A639656F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C700C-D962-4839-BF64-A72343013D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9301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990905-0CB3-459E-9E28-E012CA23B0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3983313-1452-445A-8844-1D1A77C808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E5462AD5-FE5E-4269-843F-6CE13FBAC9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178432A-2E13-4EBB-9313-4EBA437E9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7824D-6C38-4B47-A913-7FE54077E07F}" type="datetimeFigureOut">
              <a:rPr lang="cs-CZ" smtClean="0"/>
              <a:t>29.01.2022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A436960-1302-412B-A701-DDF0A0ECD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220FE54-0E9C-4319-BAF8-31ACF0815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C700C-D962-4839-BF64-A72343013D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1369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10000"/>
            <a:lum/>
          </a:blip>
          <a:srcRect/>
          <a:stretch>
            <a:fillRect t="-19000" b="-1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B16F9F9-8239-4195-B9DA-6AFBB0F91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A4A36FAD-9CD1-4585-B374-6C827DACE5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455A7C8-B4B8-4FF7-9FE0-EA39225F3E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77824D-6C38-4B47-A913-7FE54077E07F}" type="datetimeFigureOut">
              <a:rPr lang="cs-CZ" smtClean="0"/>
              <a:t>29.01.2022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98C6EB9-F250-4831-ADA2-9E63F661CD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E53125E-A8BD-4F56-B2F7-51D5628FEF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9C700C-D962-4839-BF64-A72343013D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6890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otaceeu.cz/cs/Fondy-EU/2014-2020/Metodicke-pokyny/Metodika-rizeni-programu/Metodika-zadavani-zakazek" TargetMode="External"/><Relationship Id="rId2" Type="http://schemas.openxmlformats.org/officeDocument/2006/relationships/hyperlink" Target="https://www.dotaceeu.cz/Dotace/media/SF/FONDY%20EU/2014-2020/Dokumenty/Metodick%c3%a9%20dokumenty/MP%20VZ/MP_zakazky_v4.pdf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hyperlink" Target="http://www.sk-cz.eu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k-cz.eu/sk/dokumenty" TargetMode="External"/><Relationship Id="rId2" Type="http://schemas.openxmlformats.org/officeDocument/2006/relationships/hyperlink" Target="https://europa.eu/european-union/about-eu/symbols/flag_sk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zilinskazupa.sk/" TargetMode="External"/><Relationship Id="rId4" Type="http://schemas.openxmlformats.org/officeDocument/2006/relationships/hyperlink" Target="http://www.regionbilekarpaty.cz/" TargetMode="Externa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gionbilekarpaty.cz/" TargetMode="External"/><Relationship Id="rId2" Type="http://schemas.openxmlformats.org/officeDocument/2006/relationships/hyperlink" Target="mailto:fmp@regionbilekarpaty.cz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institut.sovz.cz/" TargetMode="External"/><Relationship Id="rId2" Type="http://schemas.openxmlformats.org/officeDocument/2006/relationships/hyperlink" Target="https://portal-vz.cz/info-forum-vzdelavani/aktuality/zasadni-zmena-zakona-o-zadavani-verejnych-zakazek-od-1-1-2021-metodicke-stanovisko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4B5ADB-68B2-4251-A821-0F4B181B6B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72209" y="1122363"/>
            <a:ext cx="9617464" cy="3782146"/>
          </a:xfrm>
        </p:spPr>
        <p:txBody>
          <a:bodyPr>
            <a:normAutofit/>
          </a:bodyPr>
          <a:lstStyle/>
          <a:p>
            <a:r>
              <a:rPr lang="cs-CZ" b="1" dirty="0"/>
              <a:t>Příprava malého projektu </a:t>
            </a:r>
            <a:br>
              <a:rPr lang="cs-CZ" b="1" dirty="0"/>
            </a:br>
            <a:r>
              <a:rPr lang="cs-CZ" b="1" dirty="0"/>
              <a:t>- 1. část</a:t>
            </a:r>
            <a:br>
              <a:rPr lang="cs-CZ" b="1" dirty="0"/>
            </a:br>
            <a:br>
              <a:rPr lang="cs-CZ" b="1" dirty="0"/>
            </a:br>
            <a:r>
              <a:rPr lang="cs-CZ" b="1" dirty="0"/>
              <a:t>Projektový záměr, VŘ, Publicita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9CDC362-380F-4652-95EC-1B455EDF40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84250" y="5202238"/>
            <a:ext cx="9144000" cy="1655762"/>
          </a:xfrm>
        </p:spPr>
        <p:txBody>
          <a:bodyPr>
            <a:normAutofit/>
          </a:bodyPr>
          <a:lstStyle/>
          <a:p>
            <a:r>
              <a:rPr lang="cs-CZ" sz="3500" b="1" dirty="0"/>
              <a:t>Seminář pro žadatele</a:t>
            </a:r>
          </a:p>
          <a:p>
            <a:r>
              <a:rPr lang="cs-CZ" dirty="0"/>
              <a:t>Fond malých projektů 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F18062FA-1578-433C-9CEB-FD57EE36EA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808" y="154147"/>
            <a:ext cx="10692384" cy="118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71054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Zadávací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5193" y="1436914"/>
            <a:ext cx="11084766" cy="5055961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cs-CZ" dirty="0"/>
              <a:t>Zadávací řízení může být provedeno již před podáním žádosti či podpisem smlouvy.</a:t>
            </a:r>
          </a:p>
          <a:p>
            <a:pPr algn="just"/>
            <a:r>
              <a:rPr lang="cs-CZ" b="1" dirty="0"/>
              <a:t>Má-li žadatel/KU vlastní interní směrnici přísnější než zákon, resp. MPZ, musí postupovat podle ní.</a:t>
            </a:r>
          </a:p>
          <a:p>
            <a:r>
              <a:rPr lang="pl-PL" dirty="0"/>
              <a:t>MPZ naleznete na </a:t>
            </a:r>
            <a:r>
              <a:rPr lang="cs-CZ" dirty="0">
                <a:hlinkClick r:id="rId2"/>
              </a:rPr>
              <a:t>https://www.dotaceeu.cz/Dotace/media/SF/FONDY%20EU/2014-2020/Dokumenty/Metodick%c3%a9%20dokumenty/MP%20VZ/MP_zakazky_v4.pdf</a:t>
            </a:r>
            <a:r>
              <a:rPr lang="cs-CZ" dirty="0"/>
              <a:t> </a:t>
            </a:r>
            <a:r>
              <a:rPr lang="cs-CZ" dirty="0">
                <a:solidFill>
                  <a:srgbClr val="FF0000"/>
                </a:solidFill>
              </a:rPr>
              <a:t>(aktuální verze č. 4</a:t>
            </a:r>
            <a:r>
              <a:rPr lang="cs-CZ" dirty="0"/>
              <a:t>).</a:t>
            </a:r>
          </a:p>
          <a:p>
            <a:r>
              <a:rPr lang="cs-CZ" dirty="0"/>
              <a:t>vydány </a:t>
            </a:r>
            <a:r>
              <a:rPr lang="cs-CZ" dirty="0">
                <a:solidFill>
                  <a:srgbClr val="FF0000"/>
                </a:solidFill>
              </a:rPr>
              <a:t>3 metodické stanoviska - </a:t>
            </a:r>
            <a:r>
              <a:rPr lang="cs-CZ" dirty="0">
                <a:hlinkClick r:id="rId3"/>
              </a:rPr>
              <a:t>https://www.dotaceeu.cz/cs/Fondy-EU/2014-2020/Metodicke-pokyny/Metodika-rizeni-programu/Metodika-zadavani-zakazek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algn="just"/>
            <a:r>
              <a:rPr lang="cs-CZ" b="1" dirty="0"/>
              <a:t>Zadávací řízení bude kontrolováno až se závěrečnou zprávou</a:t>
            </a:r>
            <a:r>
              <a:rPr lang="cs-CZ" dirty="0"/>
              <a:t>.</a:t>
            </a:r>
          </a:p>
          <a:p>
            <a:pPr algn="just"/>
            <a:r>
              <a:rPr lang="cs-CZ" dirty="0"/>
              <a:t>Správce má právo nahlížet do veškeré dokumentace související s realizací/zadáváním zakázek.</a:t>
            </a:r>
          </a:p>
          <a:p>
            <a:pPr algn="just"/>
            <a:endParaRPr lang="cs-CZ" dirty="0">
              <a:solidFill>
                <a:srgbClr val="00206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71024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4A71B3-ACCF-4266-859D-55EEAC8E0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limity veřejných zakázek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0E5B058-5075-4F35-A1EB-C3E1640D9F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6530" y="1690687"/>
            <a:ext cx="10515600" cy="4802187"/>
          </a:xfrm>
        </p:spPr>
        <p:txBody>
          <a:bodyPr>
            <a:normAutofit lnSpcReduction="10000"/>
          </a:bodyPr>
          <a:lstStyle/>
          <a:p>
            <a:r>
              <a:rPr lang="cs-CZ" dirty="0"/>
              <a:t>MPZ stanoví následující limity (zadavatel dle §4 odst. 1 až 3 ZZVZ):</a:t>
            </a:r>
          </a:p>
          <a:p>
            <a:pPr algn="just">
              <a:buFontTx/>
              <a:buChar char="-"/>
            </a:pPr>
            <a:r>
              <a:rPr lang="cs-CZ" dirty="0"/>
              <a:t>méně než </a:t>
            </a:r>
            <a:r>
              <a:rPr lang="cs-CZ" dirty="0">
                <a:solidFill>
                  <a:srgbClr val="FF0000"/>
                </a:solidFill>
              </a:rPr>
              <a:t>500.000 Kč bez DPH </a:t>
            </a:r>
            <a:r>
              <a:rPr lang="cs-CZ" dirty="0"/>
              <a:t>= zakázka nespadající pod pravidla MPZ, lze realizovat </a:t>
            </a:r>
            <a:r>
              <a:rPr lang="cs-CZ" b="1" dirty="0"/>
              <a:t>přímý nákup </a:t>
            </a:r>
            <a:r>
              <a:rPr lang="cs-CZ" dirty="0"/>
              <a:t>nebo objednávku. Rozhodným dokumentem pro provedení kontroly je účetní doklad.</a:t>
            </a:r>
          </a:p>
          <a:p>
            <a:pPr>
              <a:buFontTx/>
              <a:buChar char="-"/>
            </a:pPr>
            <a:endParaRPr lang="cs-CZ" dirty="0"/>
          </a:p>
          <a:p>
            <a:pPr marL="0" indent="0">
              <a:buNone/>
            </a:pPr>
            <a:r>
              <a:rPr lang="cs-CZ" dirty="0"/>
              <a:t>- od 500.000 Kč bez DPH do 2 mil./6 mil. Kč bez DPH (včetně) = </a:t>
            </a:r>
            <a:r>
              <a:rPr lang="cs-CZ" b="1" dirty="0"/>
              <a:t>zakázka malého rozsahu dle MPZ</a:t>
            </a:r>
            <a:r>
              <a:rPr lang="cs-CZ" dirty="0"/>
              <a:t>, nutné soutěžit postupem dle MPZ. </a:t>
            </a:r>
          </a:p>
          <a:p>
            <a:pPr marL="0" indent="0">
              <a:buNone/>
            </a:pPr>
            <a:r>
              <a:rPr lang="cs-CZ" dirty="0"/>
              <a:t>- nad 2 mil./6 mil. Kč bez = postup dle zákona č.134/2016 Sb., o zadávání veřejných zakázek.</a:t>
            </a:r>
          </a:p>
          <a:p>
            <a:r>
              <a:rPr lang="cs-CZ" dirty="0"/>
              <a:t>Zvolení otevřené/uzavřené výzvy (pozor na dodržení lhůt pro daný typ vyhlášení).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84027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973AE8-303B-4DB3-A17B-87255935F9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MPZ – stanovení předpokládané hodnoty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F997ED-BBCF-448C-9569-DD1D26B0B3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8968" y="1491916"/>
            <a:ext cx="10984832" cy="5000959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cs-CZ" dirty="0">
                <a:solidFill>
                  <a:srgbClr val="FF0000"/>
                </a:solidFill>
              </a:rPr>
              <a:t>Předpokládanou hodnotou </a:t>
            </a:r>
            <a:r>
              <a:rPr lang="cs-CZ" dirty="0"/>
              <a:t>zakázky je zadavatelem předpokládaná výše úplaty za plnění zakázky. Do předkládané hodnoty zakázky se nezahrnuje DPH. (bod 6.4 MPZ). </a:t>
            </a:r>
          </a:p>
          <a:p>
            <a:pPr marL="0" indent="0" algn="just">
              <a:buNone/>
            </a:pPr>
            <a:r>
              <a:rPr lang="cs-CZ" dirty="0"/>
              <a:t>Stanoví se na základě průzkumu trhu, dle obdobných zakázek, internetové ceníky, předběžné tržní konzultace, oslovení dodavatelů emailem apod. </a:t>
            </a:r>
            <a:r>
              <a:rPr lang="cs-CZ" b="1" dirty="0"/>
              <a:t>Musí se jednat o cenu v místě a čase obvyklou.</a:t>
            </a:r>
          </a:p>
          <a:p>
            <a:pPr marL="0" indent="0" algn="just">
              <a:buNone/>
            </a:pPr>
            <a:r>
              <a:rPr lang="cs-CZ" dirty="0"/>
              <a:t>Do PH se zahrne hodnota </a:t>
            </a:r>
            <a:r>
              <a:rPr lang="cs-CZ" b="1" dirty="0"/>
              <a:t>všech plnění, tvořící jeden funkční celek </a:t>
            </a:r>
            <a:r>
              <a:rPr lang="cs-CZ" dirty="0"/>
              <a:t>a jsou zadávána v časové souvislosti. </a:t>
            </a:r>
          </a:p>
          <a:p>
            <a:pPr algn="just"/>
            <a:r>
              <a:rPr lang="cs-CZ" b="1" dirty="0"/>
              <a:t>Zakázky malého rozsahu</a:t>
            </a:r>
            <a:r>
              <a:rPr lang="cs-CZ" dirty="0"/>
              <a:t> (VZMR)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cs-CZ" dirty="0"/>
              <a:t>Předpokládaná hodnota je rovna nebo nižší než 2 000 000 Kč bez DPH v případě zakázky na dodávky a/nebo služby a 6 000 000,- Kč bez DPH v případě stavebních prací</a:t>
            </a:r>
          </a:p>
          <a:p>
            <a:pPr algn="just"/>
            <a:r>
              <a:rPr lang="cs-CZ" b="1" dirty="0"/>
              <a:t>Zakázky vyšší hodnoty </a:t>
            </a:r>
            <a:r>
              <a:rPr lang="cs-CZ" dirty="0"/>
              <a:t>(VZVH)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cs-CZ" dirty="0"/>
              <a:t>Předpokládaná hodnota činí více než 2 000 000,- Kč bez DPH v případě zakázky na dodávky a/nebo služby a  6 000 000,- Kč bez DPH v případě stavebních prací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58130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8E7DD131-D975-438B-AE7D-10F1222202CF}"/>
              </a:ext>
            </a:extLst>
          </p:cNvPr>
          <p:cNvGraphicFramePr/>
          <p:nvPr/>
        </p:nvGraphicFramePr>
        <p:xfrm>
          <a:off x="688391" y="288758"/>
          <a:ext cx="10476914" cy="53457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ovéPole 6">
            <a:extLst>
              <a:ext uri="{FF2B5EF4-FFF2-40B4-BE49-F238E27FC236}">
                <a16:creationId xmlns:a16="http://schemas.microsoft.com/office/drawing/2014/main" id="{D6AF9D21-7072-47FC-A348-94652B5CB66B}"/>
              </a:ext>
            </a:extLst>
          </p:cNvPr>
          <p:cNvSpPr txBox="1"/>
          <p:nvPr/>
        </p:nvSpPr>
        <p:spPr>
          <a:xfrm>
            <a:off x="324854" y="5511878"/>
            <a:ext cx="11526252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just">
              <a:buNone/>
            </a:pPr>
            <a:r>
              <a:rPr lang="cs-CZ" sz="2200" dirty="0"/>
              <a:t>Zadavatel nesmí vyzývat opakovaně stejný okruh zájemců, není-li to odůvodněno předmětem plnění zakázky či jinými zvláštními okolnostmi, případně zrušením předcházejícího výběrového řízení.</a:t>
            </a:r>
          </a:p>
        </p:txBody>
      </p:sp>
    </p:spTree>
    <p:extLst>
      <p:ext uri="{BB962C8B-B14F-4D97-AF65-F5344CB8AC3E}">
        <p14:creationId xmlns:p14="http://schemas.microsoft.com/office/powerpoint/2010/main" val="27513578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EF2360-5A97-4BDC-90F8-7FC4C2D2B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Registr smluv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3F22B40-3F93-4A11-A357-2FE7F08778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dirty="0"/>
              <a:t>Na základě zákona č. 340/2015 Sb. (zákon o registru smluv) vznikl tzv. registr smluv. </a:t>
            </a:r>
            <a:r>
              <a:rPr lang="cs-CZ" b="1" dirty="0"/>
              <a:t>Koneční uživatelé</a:t>
            </a:r>
            <a:r>
              <a:rPr lang="cs-CZ" dirty="0"/>
              <a:t>, kteří jsou právnickou osobou uvedenou v čl. 2 odst. 1 tohoto zákona, </a:t>
            </a:r>
            <a:r>
              <a:rPr lang="cs-CZ" b="1" dirty="0"/>
              <a:t>jsou povinni zveřejňovat v registru </a:t>
            </a:r>
            <a:r>
              <a:rPr lang="cs-CZ" dirty="0"/>
              <a:t>smluv soukromoprávní smlouvy, tj. </a:t>
            </a:r>
            <a:r>
              <a:rPr lang="cs-CZ" b="1" dirty="0"/>
              <a:t>i smlouvy </a:t>
            </a:r>
            <a:r>
              <a:rPr lang="cs-CZ" dirty="0"/>
              <a:t>uzavírané s dodavateli/objednávky vystavené dodavatelům </a:t>
            </a:r>
            <a:r>
              <a:rPr lang="cs-CZ" b="1" dirty="0"/>
              <a:t>v případě, že hodnota předmětu smlouvy je vyšší než 50.000,- Kč bez DPH</a:t>
            </a:r>
            <a:r>
              <a:rPr lang="cs-CZ" dirty="0"/>
              <a:t>.</a:t>
            </a:r>
          </a:p>
          <a:p>
            <a:pPr algn="just"/>
            <a:r>
              <a:rPr lang="cs-CZ" dirty="0"/>
              <a:t>Dle zákona je povinnost smlouvy zveřejnit nejpozději </a:t>
            </a:r>
            <a:r>
              <a:rPr lang="cs-CZ" b="1" dirty="0"/>
              <a:t>do 30 dní </a:t>
            </a:r>
            <a:r>
              <a:rPr lang="cs-CZ" dirty="0"/>
              <a:t>od uzavření smlouvy.</a:t>
            </a:r>
          </a:p>
          <a:p>
            <a:pPr algn="just"/>
            <a:r>
              <a:rPr lang="cs-CZ" dirty="0"/>
              <a:t>Pokud nebude smlouva zveřejněna prostřednictvím registru smluv ani </a:t>
            </a:r>
            <a:r>
              <a:rPr lang="cs-CZ" b="1" dirty="0"/>
              <a:t>do 3 měsíců </a:t>
            </a:r>
            <a:r>
              <a:rPr lang="cs-CZ" dirty="0"/>
              <a:t>ode dne, kdy byla uzavřena, je podle tohoto zákona smlouva zrušena od počátku. V takovém případě budou jakékoliv výdaje vynaložené v souvislosti s takovou smlouvou považovány za </a:t>
            </a:r>
            <a:r>
              <a:rPr lang="cs-CZ" b="1" dirty="0"/>
              <a:t>nezpůsobilé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277834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45C6AB-5446-47C0-9B56-66D9A8D48A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Nejčastější chyby v rámci kontrol VZMR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B56F7F-535D-4005-8FB8-5342C8400E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3137" y="1572126"/>
            <a:ext cx="11339763" cy="4920749"/>
          </a:xfrm>
        </p:spPr>
        <p:txBody>
          <a:bodyPr>
            <a:normAutofit lnSpcReduction="10000"/>
          </a:bodyPr>
          <a:lstStyle/>
          <a:p>
            <a:r>
              <a:rPr lang="cs-CZ" dirty="0"/>
              <a:t>Správce vyzývá ke stanovení </a:t>
            </a:r>
            <a:r>
              <a:rPr lang="cs-CZ" b="1" dirty="0"/>
              <a:t>předpokládané hodnoty</a:t>
            </a:r>
            <a:r>
              <a:rPr lang="cs-CZ" dirty="0"/>
              <a:t> VZMR (ověření, že se jedná o cenu v místě a čase obvyklou) – také u plnění do 500 000,- Kč. </a:t>
            </a:r>
          </a:p>
          <a:p>
            <a:r>
              <a:rPr lang="cs-CZ" dirty="0"/>
              <a:t>Vypořádání dotazů/poskytnutí dodatečných informací (prokazatelně zaslat všem uchazečům). </a:t>
            </a:r>
          </a:p>
          <a:p>
            <a:r>
              <a:rPr lang="cs-CZ" dirty="0"/>
              <a:t>Uvedení konkrétního </a:t>
            </a:r>
            <a:r>
              <a:rPr lang="cs-CZ" b="1" dirty="0"/>
              <a:t>pevného termínu plnění </a:t>
            </a:r>
            <a:r>
              <a:rPr lang="cs-CZ" dirty="0"/>
              <a:t>ve Smlouvě o dílo – v případě komplikací při plnění zakázky nemožnost prodloužení. </a:t>
            </a:r>
          </a:p>
          <a:p>
            <a:r>
              <a:rPr lang="cs-CZ" b="1" dirty="0"/>
              <a:t>Termín předání díla </a:t>
            </a:r>
            <a:r>
              <a:rPr lang="cs-CZ" dirty="0"/>
              <a:t>– zdokumentované předávacím protokolem, zápisem ve stavebním deníku!! – data musí sedět</a:t>
            </a:r>
          </a:p>
          <a:p>
            <a:r>
              <a:rPr lang="cs-CZ" b="1" dirty="0"/>
              <a:t>Neuplatnění sankce </a:t>
            </a:r>
            <a:r>
              <a:rPr lang="cs-CZ" dirty="0"/>
              <a:t>ze strany zadavatele - prodloužení lhůty plnění.</a:t>
            </a:r>
          </a:p>
          <a:p>
            <a:r>
              <a:rPr lang="cs-CZ" b="1" dirty="0"/>
              <a:t>Pozor na dělení zakázky !! </a:t>
            </a:r>
            <a:r>
              <a:rPr lang="cs-CZ" dirty="0"/>
              <a:t>(sečíst všechna plnění související s předmětem zakázky – ne jen z projektu FMP !!)</a:t>
            </a:r>
          </a:p>
        </p:txBody>
      </p:sp>
    </p:spTree>
    <p:extLst>
      <p:ext uri="{BB962C8B-B14F-4D97-AF65-F5344CB8AC3E}">
        <p14:creationId xmlns:p14="http://schemas.microsoft.com/office/powerpoint/2010/main" val="31630787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4B5ADB-68B2-4251-A821-0F4B181B6B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72209" y="1122363"/>
            <a:ext cx="9395791" cy="2387600"/>
          </a:xfrm>
        </p:spPr>
        <p:txBody>
          <a:bodyPr/>
          <a:lstStyle/>
          <a:p>
            <a:r>
              <a:rPr lang="cs-CZ" dirty="0"/>
              <a:t>Propagace a publicita </a:t>
            </a:r>
            <a:br>
              <a:rPr lang="cs-CZ" dirty="0"/>
            </a:br>
            <a:r>
              <a:rPr lang="cs-CZ" dirty="0"/>
              <a:t>malého projektu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9CDC362-380F-4652-95EC-1B455EDF40A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Fond malých projektů </a:t>
            </a:r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D9ECE7C5-3352-4C85-9FE1-69BA8680A2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808" y="144448"/>
            <a:ext cx="10692384" cy="118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9720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CBC1E4-CB06-46C8-A4CC-0C689ADB71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Publicita projektu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76FA357-FF5F-42B6-B19F-B248D8E16E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070" y="1615736"/>
            <a:ext cx="10705730" cy="4877139"/>
          </a:xfrm>
        </p:spPr>
        <p:txBody>
          <a:bodyPr>
            <a:normAutofit/>
          </a:bodyPr>
          <a:lstStyle/>
          <a:p>
            <a:pPr algn="just"/>
            <a:r>
              <a:rPr lang="cs-CZ" dirty="0"/>
              <a:t>Všichni Koneční uživatelé a partneři zajistí informování veřejnosti o příspěvku vhodnými informačními opatřeními. </a:t>
            </a:r>
          </a:p>
          <a:p>
            <a:pPr algn="just"/>
            <a:endParaRPr lang="cs-CZ" sz="500" dirty="0"/>
          </a:p>
          <a:p>
            <a:pPr algn="just"/>
            <a:r>
              <a:rPr lang="cs-CZ" dirty="0"/>
              <a:t>Pravidla pro informovanost a publicitu projektů financovaných s EFRR jsou upravena v Nařízení EK č. 1303/2013, Příloha XII, čl. 2.2 povinnosti příjemců a v souladu s Prováděcím nařízením (EU) č. 821 kap. II a příloha č. II tohoto Nařízení.</a:t>
            </a:r>
          </a:p>
          <a:p>
            <a:pPr algn="just"/>
            <a:endParaRPr lang="cs-CZ" sz="500" dirty="0"/>
          </a:p>
          <a:p>
            <a:pPr algn="just"/>
            <a:r>
              <a:rPr lang="cs-CZ" dirty="0"/>
              <a:t>Podpůrná dokumentace k dodržení pravidel publicity včetně grafických ukázek příkladů správného zajištění publicity je uvedena v </a:t>
            </a:r>
            <a:r>
              <a:rPr lang="cs-CZ" b="1" dirty="0"/>
              <a:t>Příloze č. III. 5 </a:t>
            </a:r>
            <a:r>
              <a:rPr lang="cs-CZ" b="1" dirty="0" err="1"/>
              <a:t>PpŽaKU</a:t>
            </a:r>
            <a:r>
              <a:rPr lang="cs-CZ" b="1" dirty="0"/>
              <a:t>.</a:t>
            </a:r>
            <a:r>
              <a:rPr lang="cs-CZ" dirty="0">
                <a:solidFill>
                  <a:srgbClr val="FF0000"/>
                </a:solidFill>
              </a:rPr>
              <a:t> (verze 1.4, aktualizace 7.12.2020).</a:t>
            </a:r>
          </a:p>
          <a:p>
            <a:pPr algn="just"/>
            <a:endParaRPr lang="cs-CZ" b="1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14684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C9113DB3-F62A-4B7E-8071-83F7629293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Obecné zásady publicity MP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8D62D715-25ED-46C0-BF4D-6CE58D6418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Symboly, loga a text umístit na přední straně předmětu.</a:t>
            </a:r>
          </a:p>
          <a:p>
            <a:pPr algn="just"/>
            <a:r>
              <a:rPr lang="cs-CZ" dirty="0"/>
              <a:t>Zachovat proporcionalitu mezi logy (Loga EU, Programu a Správců nesmí být menší jak logo KU).</a:t>
            </a:r>
          </a:p>
          <a:p>
            <a:pPr algn="just"/>
            <a:r>
              <a:rPr lang="cs-CZ" dirty="0"/>
              <a:t>Znak EU, odkaz na EU a další související náležitosti musí být vždy v takové velikosti, aby byly dostatečně výrazné, viditelné, čitelné a srozumitelné.</a:t>
            </a:r>
          </a:p>
          <a:p>
            <a:pPr algn="just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57056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26E0AC-5438-4ACB-869F-23CD348B07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6706" y="0"/>
            <a:ext cx="10515600" cy="1325563"/>
          </a:xfrm>
        </p:spPr>
        <p:txBody>
          <a:bodyPr/>
          <a:lstStyle/>
          <a:p>
            <a:r>
              <a:rPr lang="cs-CZ" b="1" dirty="0"/>
              <a:t>Povinné informace k zajištění publicity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7B3875B-C999-4E33-B3AB-67CA9DCF02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754" y="1253331"/>
            <a:ext cx="10515600" cy="3637451"/>
          </a:xfrm>
        </p:spPr>
        <p:txBody>
          <a:bodyPr>
            <a:normAutofit lnSpcReduction="10000"/>
          </a:bodyPr>
          <a:lstStyle/>
          <a:p>
            <a:pPr lvl="0"/>
            <a:r>
              <a:rPr lang="cs-CZ" dirty="0"/>
              <a:t>Odkaz na Evropskou unii a znak Evropské unie v souladu s požadovanými grafickými standardy, </a:t>
            </a:r>
          </a:p>
          <a:p>
            <a:pPr lvl="0"/>
            <a:r>
              <a:rPr lang="cs-CZ" dirty="0"/>
              <a:t>Odkaz na Evropský fond pro regionální rozvoj,</a:t>
            </a:r>
          </a:p>
          <a:p>
            <a:pPr lvl="0"/>
            <a:r>
              <a:rPr lang="cs-CZ" dirty="0"/>
              <a:t>Prohlášení „</a:t>
            </a:r>
            <a:r>
              <a:rPr lang="cs-CZ" dirty="0" err="1"/>
              <a:t>Spoločne</a:t>
            </a:r>
            <a:r>
              <a:rPr lang="cs-CZ" dirty="0"/>
              <a:t> bez hraníc“/ „Společně bez hranic,“</a:t>
            </a:r>
          </a:p>
          <a:p>
            <a:pPr lvl="0"/>
            <a:r>
              <a:rPr lang="cs-CZ" dirty="0"/>
              <a:t>Logo Programu (je k dispozici na webové stránce programu </a:t>
            </a:r>
            <a:r>
              <a:rPr lang="cs-CZ" u="sng" dirty="0">
                <a:hlinkClick r:id="rId2"/>
              </a:rPr>
              <a:t>www.sk-cz.eu</a:t>
            </a:r>
            <a:r>
              <a:rPr lang="cs-CZ" dirty="0"/>
              <a:t>)</a:t>
            </a:r>
          </a:p>
          <a:p>
            <a:pPr lvl="0"/>
            <a:r>
              <a:rPr lang="cs-CZ" dirty="0"/>
              <a:t>Logo územně příslušného Správce FMP</a:t>
            </a:r>
          </a:p>
          <a:p>
            <a:pPr lvl="0"/>
            <a:r>
              <a:rPr lang="cs-CZ" dirty="0"/>
              <a:t>Slogan ve znění „FOND MALÝCH PROJEKTŮ“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3E7397FF-E4F6-4566-A904-FFF1AF6293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08783" y="5205185"/>
            <a:ext cx="7622445" cy="848457"/>
          </a:xfrm>
          <a:prstGeom prst="rect">
            <a:avLst/>
          </a:prstGeom>
        </p:spPr>
      </p:pic>
      <p:pic>
        <p:nvPicPr>
          <p:cNvPr id="5" name="Zástupný symbol pro obsah 3">
            <a:extLst>
              <a:ext uri="{FF2B5EF4-FFF2-40B4-BE49-F238E27FC236}">
                <a16:creationId xmlns:a16="http://schemas.microsoft.com/office/drawing/2014/main" id="{703AC43A-DD5A-4048-8CD3-3A5A906A03B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39012" y="5993296"/>
            <a:ext cx="4748315" cy="41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9089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6BE323-8EFF-4680-81A4-A2BE44D909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9782262" cy="926780"/>
          </a:xfrm>
        </p:spPr>
        <p:txBody>
          <a:bodyPr/>
          <a:lstStyle/>
          <a:p>
            <a:pPr algn="ctr"/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Cyklus malého projektu</a:t>
            </a:r>
            <a:endParaRPr lang="cs-CZ" dirty="0"/>
          </a:p>
        </p:txBody>
      </p:sp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7D5F785D-5532-44BE-A5F5-D51E8F73354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476462" y="1674622"/>
          <a:ext cx="9630562" cy="39879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Šipka: doprava 5">
            <a:extLst>
              <a:ext uri="{FF2B5EF4-FFF2-40B4-BE49-F238E27FC236}">
                <a16:creationId xmlns:a16="http://schemas.microsoft.com/office/drawing/2014/main" id="{09B89D37-2250-4CBD-9BA1-756794D267A7}"/>
              </a:ext>
            </a:extLst>
          </p:cNvPr>
          <p:cNvSpPr/>
          <p:nvPr/>
        </p:nvSpPr>
        <p:spPr>
          <a:xfrm>
            <a:off x="4278385" y="2348917"/>
            <a:ext cx="729842" cy="1342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: doprava 6">
            <a:extLst>
              <a:ext uri="{FF2B5EF4-FFF2-40B4-BE49-F238E27FC236}">
                <a16:creationId xmlns:a16="http://schemas.microsoft.com/office/drawing/2014/main" id="{8B682C30-71D1-4A0E-80D2-E5F08B0D5ACB}"/>
              </a:ext>
            </a:extLst>
          </p:cNvPr>
          <p:cNvSpPr/>
          <p:nvPr/>
        </p:nvSpPr>
        <p:spPr>
          <a:xfrm>
            <a:off x="6023295" y="3884102"/>
            <a:ext cx="729842" cy="1342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: doprava 7">
            <a:extLst>
              <a:ext uri="{FF2B5EF4-FFF2-40B4-BE49-F238E27FC236}">
                <a16:creationId xmlns:a16="http://schemas.microsoft.com/office/drawing/2014/main" id="{29BCB9CB-FB2A-451E-9435-E04DA3D303FC}"/>
              </a:ext>
            </a:extLst>
          </p:cNvPr>
          <p:cNvSpPr/>
          <p:nvPr/>
        </p:nvSpPr>
        <p:spPr>
          <a:xfrm>
            <a:off x="4278385" y="5377341"/>
            <a:ext cx="729842" cy="1342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: doprava 8">
            <a:extLst>
              <a:ext uri="{FF2B5EF4-FFF2-40B4-BE49-F238E27FC236}">
                <a16:creationId xmlns:a16="http://schemas.microsoft.com/office/drawing/2014/main" id="{4C7F6ACB-3328-4FBA-92A2-88E7A68BE946}"/>
              </a:ext>
            </a:extLst>
          </p:cNvPr>
          <p:cNvSpPr/>
          <p:nvPr/>
        </p:nvSpPr>
        <p:spPr>
          <a:xfrm>
            <a:off x="7509544" y="5352174"/>
            <a:ext cx="729842" cy="1342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Šipka: doprava 9">
            <a:extLst>
              <a:ext uri="{FF2B5EF4-FFF2-40B4-BE49-F238E27FC236}">
                <a16:creationId xmlns:a16="http://schemas.microsoft.com/office/drawing/2014/main" id="{54EABCC7-3AEF-47D9-9913-325019D28E4F}"/>
              </a:ext>
            </a:extLst>
          </p:cNvPr>
          <p:cNvSpPr/>
          <p:nvPr/>
        </p:nvSpPr>
        <p:spPr>
          <a:xfrm>
            <a:off x="7509544" y="2348917"/>
            <a:ext cx="729842" cy="1342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11857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CB9C95-CCDF-4CD1-A126-9563BBF8F1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Vzor publicity – černobílá verze pro české žadatele: </a:t>
            </a:r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3006CBA7-2590-438B-8918-9C8E876EF23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1022" y="3273288"/>
            <a:ext cx="11909955" cy="1147066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84324D31-542F-420D-8D67-61BA0F68B2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93262" y="4522678"/>
            <a:ext cx="6145301" cy="542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6569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EED8A1-50D3-4B4D-A6B3-7B2E8AC07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Vzor publicity – barevná verze pro české žadatele: </a:t>
            </a:r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890206B0-907D-451E-B1A6-D72CD20E6A9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19766" y="4227444"/>
            <a:ext cx="6145301" cy="542591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0AAFB0CF-A702-4452-B448-3BA5016CA2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87330" y="3179196"/>
            <a:ext cx="9417340" cy="1048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39535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E6CFB6-F978-4948-83D6-DDDACC0C7B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Vzor publicity – barevný podklad:</a:t>
            </a:r>
          </a:p>
        </p:txBody>
      </p:sp>
      <p:pic>
        <p:nvPicPr>
          <p:cNvPr id="6" name="Obrázok 11">
            <a:extLst>
              <a:ext uri="{FF2B5EF4-FFF2-40B4-BE49-F238E27FC236}">
                <a16:creationId xmlns:a16="http://schemas.microsoft.com/office/drawing/2014/main" id="{4C457662-67C0-40C9-930B-8F106DDD35FF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6197" y="1690688"/>
            <a:ext cx="8899606" cy="47047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148611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DD9A1D-CDB4-4D7E-B687-C4AF648278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Odkazy pro stažení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F07B7D5-E89D-4469-8B42-C39DFB5636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690689"/>
            <a:ext cx="10856495" cy="4486274"/>
          </a:xfrm>
        </p:spPr>
        <p:txBody>
          <a:bodyPr>
            <a:normAutofit/>
          </a:bodyPr>
          <a:lstStyle/>
          <a:p>
            <a:pPr lvl="0" fontAlgn="base"/>
            <a:r>
              <a:rPr lang="cs-CZ" dirty="0"/>
              <a:t>Odkaz na platné specifikace grafického a barevného zpracování loga EU: </a:t>
            </a:r>
            <a:r>
              <a:rPr lang="cs-CZ" dirty="0">
                <a:hlinkClick r:id="rId2"/>
              </a:rPr>
              <a:t>https://europa.eu/european-union/about-eu/symbols/flag_sk</a:t>
            </a:r>
            <a:endParaRPr lang="cs-CZ" dirty="0"/>
          </a:p>
          <a:p>
            <a:pPr lvl="0" fontAlgn="base"/>
            <a:r>
              <a:rPr lang="cs-CZ" dirty="0"/>
              <a:t>Odkaz na platné specifikace grafického a barevného zpracování loga programu: </a:t>
            </a:r>
            <a:r>
              <a:rPr lang="cs-CZ" dirty="0">
                <a:hlinkClick r:id="rId3"/>
              </a:rPr>
              <a:t>https://www.sk-cz.eu/sk/dokumenty</a:t>
            </a:r>
            <a:endParaRPr lang="cs-CZ" dirty="0"/>
          </a:p>
          <a:p>
            <a:pPr lvl="0" fontAlgn="base"/>
            <a:r>
              <a:rPr lang="cs-CZ" dirty="0"/>
              <a:t>Loga Správců jsou uvedená na příslušných internetových stránkách:  </a:t>
            </a:r>
            <a:endParaRPr lang="cs-CZ" sz="3200" dirty="0"/>
          </a:p>
          <a:p>
            <a:pPr lvl="1" fontAlgn="base"/>
            <a:r>
              <a:rPr lang="cs-CZ" dirty="0"/>
              <a:t>pro české žadatele:  </a:t>
            </a:r>
            <a:r>
              <a:rPr lang="cs-CZ" u="sng" dirty="0">
                <a:hlinkClick r:id="rId4"/>
              </a:rPr>
              <a:t>www.regionbilekarpaty.cz</a:t>
            </a:r>
            <a:r>
              <a:rPr lang="cs-CZ" dirty="0"/>
              <a:t>,</a:t>
            </a:r>
            <a:r>
              <a:rPr lang="cs-CZ" u="sng" dirty="0"/>
              <a:t> </a:t>
            </a:r>
            <a:endParaRPr lang="cs-CZ" sz="2800" dirty="0"/>
          </a:p>
          <a:p>
            <a:pPr lvl="1" fontAlgn="base"/>
            <a:r>
              <a:rPr lang="cs-CZ" dirty="0"/>
              <a:t>pro slovenské žadatele: </a:t>
            </a:r>
            <a:r>
              <a:rPr lang="cs-CZ" dirty="0">
                <a:hlinkClick r:id="rId5"/>
              </a:rPr>
              <a:t>http://www.zilinskazupa.sk/</a:t>
            </a:r>
            <a:endParaRPr lang="cs-CZ" dirty="0"/>
          </a:p>
          <a:p>
            <a:pPr lvl="1" fontAlgn="base"/>
            <a:endParaRPr lang="cs-CZ" sz="2800" dirty="0"/>
          </a:p>
          <a:p>
            <a:pPr marL="0" indent="0" algn="ctr">
              <a:buNone/>
            </a:pPr>
            <a:r>
              <a:rPr lang="cs-CZ" dirty="0">
                <a:solidFill>
                  <a:srgbClr val="FF0000"/>
                </a:solidFill>
              </a:rPr>
              <a:t>Důležité upozornění: Vlajka EU </a:t>
            </a:r>
            <a:r>
              <a:rPr lang="cs-CZ" b="1" dirty="0">
                <a:solidFill>
                  <a:srgbClr val="FF0000"/>
                </a:solidFill>
              </a:rPr>
              <a:t>musí být vždy </a:t>
            </a:r>
            <a:r>
              <a:rPr lang="cs-CZ" dirty="0">
                <a:solidFill>
                  <a:srgbClr val="FF0000"/>
                </a:solidFill>
              </a:rPr>
              <a:t>na bílém podkladu (bíle orámovaná) !!!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78137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741356-C222-47D9-8258-57B60B7BA3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Kde musí být publicita uvedena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F5C2BBA-0ACA-42E7-9FC9-0269E09F96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7060"/>
            <a:ext cx="10773792" cy="5045815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cs-CZ" b="1" dirty="0"/>
              <a:t>U všech investičních akcích stavebního charakteru </a:t>
            </a:r>
            <a:r>
              <a:rPr lang="cs-CZ" dirty="0"/>
              <a:t>(naučné stezky, cyklostezky, apod.). Dočasná informační tabule: Informace musí zabírat nejméně 25 % plochy tabule, tabule musí být umístěná na příslušném místě po celou dobu realizace malého projektu, velikost informační tabule musí být minimálně 100x50 cm.</a:t>
            </a:r>
          </a:p>
          <a:p>
            <a:pPr lvl="0" algn="just"/>
            <a:r>
              <a:rPr lang="cs-CZ" dirty="0"/>
              <a:t>U všech propagačních akcích a při mediální prezentaci související s malým projektem.</a:t>
            </a:r>
          </a:p>
          <a:p>
            <a:pPr lvl="0" algn="just"/>
            <a:r>
              <a:rPr lang="cs-CZ" dirty="0"/>
              <a:t>Kdekoliv, kde jsou uvedeny loga ostatních regionálních subjektů.</a:t>
            </a:r>
          </a:p>
          <a:p>
            <a:pPr lvl="0" algn="just"/>
            <a:r>
              <a:rPr lang="cs-CZ" dirty="0"/>
              <a:t>Na všech </a:t>
            </a:r>
            <a:r>
              <a:rPr lang="cs-CZ" b="1" dirty="0"/>
              <a:t>tištěných materiálech </a:t>
            </a:r>
            <a:r>
              <a:rPr lang="cs-CZ" dirty="0"/>
              <a:t>(brožury, pozvánky, plakáty, inzeráty v tisku, apod.).</a:t>
            </a:r>
          </a:p>
          <a:p>
            <a:pPr lvl="0" algn="just"/>
            <a:r>
              <a:rPr lang="cs-CZ" dirty="0"/>
              <a:t>U všech materiálů předávaných elektronickou cestou a u všech audiovizuálních materiálů (např. webových stránek, na kterých je propagován malý projekt).</a:t>
            </a:r>
          </a:p>
          <a:p>
            <a:pPr lvl="0" algn="just"/>
            <a:r>
              <a:rPr lang="cs-CZ" dirty="0"/>
              <a:t>Na všech předmětech </a:t>
            </a:r>
            <a:r>
              <a:rPr lang="cs-CZ" b="1" dirty="0"/>
              <a:t>dlouhodobějšího charakteru </a:t>
            </a:r>
            <a:r>
              <a:rPr lang="cs-CZ" dirty="0"/>
              <a:t>a pořízených majetcích po dobu udržitelnosti trvalým označením povinnou publicitou.</a:t>
            </a:r>
          </a:p>
          <a:p>
            <a:r>
              <a:rPr lang="cs-CZ" dirty="0"/>
              <a:t>Oděv (kroj)  bude označený publicitou i formou cedulky všité do vnitřního stehu.</a:t>
            </a:r>
          </a:p>
        </p:txBody>
      </p:sp>
    </p:spTree>
    <p:extLst>
      <p:ext uri="{BB962C8B-B14F-4D97-AF65-F5344CB8AC3E}">
        <p14:creationId xmlns:p14="http://schemas.microsoft.com/office/powerpoint/2010/main" val="39641736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1DDC40-1D23-4654-9625-03869A5A2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Publicita pro neinvestiční malé projekty – akce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6D20D1A-83C2-4520-8869-7B852AB52A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cs-CZ" dirty="0"/>
              <a:t>Platí pro kulturní a sportovní akce, výměnné pobyty, stáže, veletrhy, výstavy, soutěže, propagace regionu, public relations, akce zaměřené na vzdělávání – např. konference, semináře, školení.</a:t>
            </a:r>
          </a:p>
          <a:p>
            <a:pPr marL="0" indent="0" algn="just">
              <a:buNone/>
            </a:pPr>
            <a:r>
              <a:rPr lang="cs-CZ" dirty="0"/>
              <a:t>KU je povinný:</a:t>
            </a:r>
          </a:p>
          <a:p>
            <a:pPr lvl="0" algn="just"/>
            <a:r>
              <a:rPr lang="cs-CZ" dirty="0"/>
              <a:t>Během akce </a:t>
            </a:r>
            <a:r>
              <a:rPr lang="cs-CZ" b="1" dirty="0"/>
              <a:t>informovat slovně </a:t>
            </a:r>
            <a:r>
              <a:rPr lang="cs-CZ" dirty="0"/>
              <a:t>účastníky o spolufinancování ze zdrojů EU - Fondu malých projektů.</a:t>
            </a:r>
          </a:p>
          <a:p>
            <a:pPr lvl="0" algn="just"/>
            <a:r>
              <a:rPr lang="cs-CZ" dirty="0"/>
              <a:t>Umístit vlajku Evropské unie na místo akce nebo nainstalovat informační tabuli (minimálně 20 x 30 cm).</a:t>
            </a:r>
          </a:p>
          <a:p>
            <a:pPr lvl="0" algn="just"/>
            <a:r>
              <a:rPr lang="cs-CZ" dirty="0"/>
              <a:t>Uvést publicitu </a:t>
            </a:r>
            <a:r>
              <a:rPr lang="cs-CZ" b="1" dirty="0"/>
              <a:t>na dokumentech vydaných</a:t>
            </a:r>
            <a:r>
              <a:rPr lang="cs-CZ" dirty="0"/>
              <a:t> v souvislosti s malým projektem a na doprovodných materiálech (např. na plakátech, pozvánkách, prezentacích, prezenčních listinách, inzerátech v tisku, materiálech pro účastníky akce a dalších dokumentech).</a:t>
            </a:r>
          </a:p>
          <a:p>
            <a:pPr lvl="0"/>
            <a:r>
              <a:rPr lang="cs-CZ" dirty="0"/>
              <a:t>Uvést publicitu na </a:t>
            </a:r>
            <a:r>
              <a:rPr lang="cs-CZ" b="1" dirty="0"/>
              <a:t>pořizovaných předmětech a majetcích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199621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CB9CF1-C390-4534-AA4A-673438CFB0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755385" cy="1354618"/>
          </a:xfrm>
        </p:spPr>
        <p:txBody>
          <a:bodyPr>
            <a:normAutofit/>
          </a:bodyPr>
          <a:lstStyle/>
          <a:p>
            <a:r>
              <a:rPr lang="cs-CZ" sz="3500" b="1" dirty="0"/>
              <a:t>Publicita pro neinvestiční malé projekty –propagační předměty, ceny v soutěžích, směrovky 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D802956-91BA-4569-A390-79EC663F2C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545661" cy="466725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cs-CZ" b="1" dirty="0"/>
              <a:t>Drobné propagační předměty </a:t>
            </a:r>
            <a:r>
              <a:rPr lang="cs-CZ" dirty="0"/>
              <a:t>(pera, tužky, apod.), na kterých není možno uvést publicitu v plném rozsahu, je možné použít </a:t>
            </a:r>
            <a:r>
              <a:rPr lang="cs-CZ" b="1" dirty="0"/>
              <a:t>zkrácenou verzi publicity</a:t>
            </a:r>
            <a:r>
              <a:rPr lang="cs-CZ" dirty="0"/>
              <a:t>, stačí uvést vlajku Evropské unie a text „Evropská unie/</a:t>
            </a:r>
            <a:r>
              <a:rPr lang="cs-CZ" dirty="0" err="1"/>
              <a:t>Európska</a:t>
            </a:r>
            <a:r>
              <a:rPr lang="cs-CZ" dirty="0"/>
              <a:t> </a:t>
            </a:r>
            <a:r>
              <a:rPr lang="cs-CZ" dirty="0" err="1"/>
              <a:t>únia</a:t>
            </a:r>
            <a:r>
              <a:rPr lang="cs-CZ" dirty="0"/>
              <a:t>“. </a:t>
            </a:r>
          </a:p>
          <a:p>
            <a:pPr algn="just"/>
            <a:r>
              <a:rPr lang="cs-CZ" dirty="0"/>
              <a:t>Větší propagační předměty typu taška, kalendář, tričko musí být označeny plnou publicitou. V případě jednorázových předmětů stačí uvést náležitosti publicity na obale.</a:t>
            </a:r>
          </a:p>
          <a:p>
            <a:pPr algn="just"/>
            <a:r>
              <a:rPr lang="cs-CZ" dirty="0"/>
              <a:t>Na pohárech a medailích musí být pravidla povinné publicity </a:t>
            </a:r>
            <a:r>
              <a:rPr lang="cs-CZ" b="1" dirty="0"/>
              <a:t>trvalého charakteru </a:t>
            </a:r>
            <a:r>
              <a:rPr lang="cs-CZ" dirty="0"/>
              <a:t>(ne samolepky).</a:t>
            </a:r>
          </a:p>
          <a:p>
            <a:pPr algn="just"/>
            <a:r>
              <a:rPr lang="cs-CZ" dirty="0"/>
              <a:t>U předmětů trvalejšího charakteru je nutné, aby vizuální značení bylo součástí předmětu a </a:t>
            </a:r>
            <a:r>
              <a:rPr lang="cs-CZ" b="1" dirty="0"/>
              <a:t>nebylo uvedeno pouze na obalech</a:t>
            </a:r>
            <a:r>
              <a:rPr lang="cs-CZ" dirty="0"/>
              <a:t>. </a:t>
            </a:r>
          </a:p>
          <a:p>
            <a:pPr algn="just"/>
            <a:r>
              <a:rPr lang="cs-CZ" dirty="0"/>
              <a:t>U předmětů, kde je obal či krabička součástí daného předmětu, musí být pravidla vizuálního značení uvedeny </a:t>
            </a:r>
            <a:r>
              <a:rPr lang="cs-CZ" b="1" dirty="0"/>
              <a:t>minimálně na obalu.</a:t>
            </a:r>
          </a:p>
        </p:txBody>
      </p:sp>
    </p:spTree>
    <p:extLst>
      <p:ext uri="{BB962C8B-B14F-4D97-AF65-F5344CB8AC3E}">
        <p14:creationId xmlns:p14="http://schemas.microsoft.com/office/powerpoint/2010/main" val="37104009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69C475-367E-43C0-9D7C-4EECF6A53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Vzor publicity - zkrácená verze </a:t>
            </a:r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96544AA3-9CF7-4022-A7B4-33D8FDEB90F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84248" y="2433421"/>
            <a:ext cx="3305697" cy="1951556"/>
          </a:xfrm>
          <a:prstGeom prst="rect">
            <a:avLst/>
          </a:prstGeom>
        </p:spPr>
      </p:pic>
      <p:pic>
        <p:nvPicPr>
          <p:cNvPr id="5" name="Obrázok 15">
            <a:extLst>
              <a:ext uri="{FF2B5EF4-FFF2-40B4-BE49-F238E27FC236}">
                <a16:creationId xmlns:a16="http://schemas.microsoft.com/office/drawing/2014/main" id="{81376AEA-7172-468F-935D-761CD3EB54D1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10" r="46920"/>
          <a:stretch/>
        </p:blipFill>
        <p:spPr bwMode="auto">
          <a:xfrm>
            <a:off x="5292211" y="2125777"/>
            <a:ext cx="3573494" cy="260124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Rectangle 430">
            <a:extLst>
              <a:ext uri="{FF2B5EF4-FFF2-40B4-BE49-F238E27FC236}">
                <a16:creationId xmlns:a16="http://schemas.microsoft.com/office/drawing/2014/main" id="{15F79569-81BA-4DEC-9611-3110D3839A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652" y="4501771"/>
            <a:ext cx="4825559" cy="3305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899160" indent="449580">
              <a:lnSpc>
                <a:spcPct val="107000"/>
              </a:lnSpc>
              <a:spcAft>
                <a:spcPts val="800"/>
              </a:spcAft>
            </a:pPr>
            <a:r>
              <a:rPr lang="cs-CZ" sz="1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EVROPSKÁ UNIE</a:t>
            </a:r>
            <a:endParaRPr lang="cs-CZ" sz="1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1590" indent="-6350" algn="just">
              <a:lnSpc>
                <a:spcPct val="103000"/>
              </a:lnSpc>
              <a:spcAft>
                <a:spcPts val="35"/>
              </a:spcAft>
            </a:pPr>
            <a:r>
              <a:rPr lang="sk-SK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cs-CZ" sz="1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45AF9D3D-1A79-48DE-9C6A-52752BE4C473}"/>
              </a:ext>
            </a:extLst>
          </p:cNvPr>
          <p:cNvSpPr/>
          <p:nvPr/>
        </p:nvSpPr>
        <p:spPr>
          <a:xfrm>
            <a:off x="4936170" y="4501771"/>
            <a:ext cx="3038973" cy="3073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899160" lvl="0" indent="449580">
              <a:lnSpc>
                <a:spcPct val="107000"/>
              </a:lnSpc>
              <a:spcAft>
                <a:spcPts val="800"/>
              </a:spcAft>
            </a:pPr>
            <a:r>
              <a:rPr lang="cs-CZ" sz="1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EVROPSKÁ UNIE</a:t>
            </a:r>
            <a:endParaRPr lang="cs-CZ" sz="14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45748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04411F-3E69-48EE-ADDE-76F7779639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Důležité upozornění !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0F35765-3AE3-4CE3-BC82-BC923A67B5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3240"/>
            <a:ext cx="10515600" cy="4851503"/>
          </a:xfrm>
        </p:spPr>
        <p:txBody>
          <a:bodyPr>
            <a:normAutofit lnSpcReduction="10000"/>
          </a:bodyPr>
          <a:lstStyle/>
          <a:p>
            <a:r>
              <a:rPr lang="cs-CZ" sz="3600" dirty="0"/>
              <a:t>Vlajka EU </a:t>
            </a:r>
            <a:r>
              <a:rPr lang="cs-CZ" sz="3600" b="1" dirty="0"/>
              <a:t>musí být vždy </a:t>
            </a:r>
            <a:r>
              <a:rPr lang="cs-CZ" sz="3600" dirty="0"/>
              <a:t>na bílém podkladu (bíle orámovaná)!</a:t>
            </a:r>
          </a:p>
          <a:p>
            <a:r>
              <a:rPr lang="cs-CZ" dirty="0">
                <a:solidFill>
                  <a:srgbClr val="FF0000"/>
                </a:solidFill>
              </a:rPr>
              <a:t>Příloha III.5 Publicita, verze 1.4 – str. 7 – specifické případy:</a:t>
            </a:r>
          </a:p>
          <a:p>
            <a:pPr algn="just">
              <a:buFontTx/>
              <a:buChar char="-"/>
            </a:pPr>
            <a:r>
              <a:rPr lang="cs-CZ" sz="2400" dirty="0"/>
              <a:t>Ve výjimečných a odůvodněných případech, kdy z důvodu použití specifického podkladového materiálu by bylo dodržení podmínek použití publicity neestetické nebo by nezapadalo do okolního prostředí, nemusí žadatel/KU dodržet předepsanou formu publicity. např.: dřevěná, kovová nebo kamenná označující/vysvětlující tabule nebo propagační předměty (dřevěné medaile, skleněné vázy, kovové poháry aj.). Jedná se např. o gravírování, leptání, rytí či jiná forma značení do podkladového materiálu. </a:t>
            </a:r>
          </a:p>
          <a:p>
            <a:pPr algn="just">
              <a:buFontTx/>
              <a:buChar char="-"/>
            </a:pPr>
            <a:r>
              <a:rPr lang="cs-CZ" sz="2400" b="1" dirty="0"/>
              <a:t>v těchto případech může být publicita v barvě použitého materiálu</a:t>
            </a:r>
            <a:r>
              <a:rPr lang="cs-CZ" sz="2400" dirty="0"/>
              <a:t>.</a:t>
            </a:r>
          </a:p>
          <a:p>
            <a:pPr algn="just">
              <a:buFontTx/>
              <a:buChar char="-"/>
            </a:pPr>
            <a:r>
              <a:rPr lang="cs-CZ" sz="2400" dirty="0"/>
              <a:t>publicita se správným označením však bude zajištěna jiným způsobem (na krabičce, obale, viditelném místě, apod.).</a:t>
            </a:r>
          </a:p>
        </p:txBody>
      </p:sp>
    </p:spTree>
    <p:extLst>
      <p:ext uri="{BB962C8B-B14F-4D97-AF65-F5344CB8AC3E}">
        <p14:creationId xmlns:p14="http://schemas.microsoft.com/office/powerpoint/2010/main" val="69002873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E29F62-3D40-45B1-BB25-68FDDE02F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Sankce za nedodržení pravidel publicity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11EA0D3-98A7-4EDE-92E3-191291D8AA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143" y="1626152"/>
            <a:ext cx="10515600" cy="4866723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Publicita </a:t>
            </a:r>
            <a:r>
              <a:rPr lang="cs-CZ" b="1" dirty="0"/>
              <a:t>úplně chybí </a:t>
            </a:r>
            <a:r>
              <a:rPr lang="cs-CZ" dirty="0"/>
              <a:t>– tj. nejsou provedena žádná z výše uvedených opatření, která mají informovat o finanční podpoře z Programu.</a:t>
            </a:r>
          </a:p>
          <a:p>
            <a:r>
              <a:rPr lang="cs-CZ" dirty="0"/>
              <a:t>Publicita </a:t>
            </a:r>
            <a:r>
              <a:rPr lang="cs-CZ" b="1" dirty="0"/>
              <a:t>je nekompletní </a:t>
            </a:r>
            <a:r>
              <a:rPr lang="cs-CZ" dirty="0"/>
              <a:t>– opatření zajišťující informovanost o finanční podpoře z Programu jsou provedeny, avšak neobsahují všechny náležitosti uvedené v Nařízení (EU) č. 1303/2013 rozšířené o požadavky programu.</a:t>
            </a:r>
          </a:p>
          <a:p>
            <a:r>
              <a:rPr lang="cs-CZ" dirty="0"/>
              <a:t>Publicita </a:t>
            </a:r>
            <a:r>
              <a:rPr lang="cs-CZ" b="1" dirty="0"/>
              <a:t>je nesprávná </a:t>
            </a:r>
            <a:r>
              <a:rPr lang="cs-CZ" dirty="0"/>
              <a:t>– opatření zajišťující informovanost o finanční podpoře z Programu nesplňují náležitosti uvedené v čl. 4 Prováděcího nařízení Komise (EU) č. 821/2014  a Příloze II tohoto Prováděcího nařízení, tj.: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Nejsou dodrženy grafické normy a vymezení standardních barev pro vyhotovení loga, použití fontu písma,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Nejsou dodržena pravidla umístění loga,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Nejsou dodržena pravidla týkající se velikosti loga a v případě dočasných billboardů a trvalých pamětních tabulí podílu plochy, které mají zabírat informace o malém  projektu, včetně log.</a:t>
            </a:r>
          </a:p>
          <a:p>
            <a:r>
              <a:rPr lang="cs-CZ" dirty="0"/>
              <a:t>Výše sankcí za jednotlivé prohřešky je podrobně popsána v příloze </a:t>
            </a:r>
            <a:r>
              <a:rPr lang="cs-CZ" dirty="0" err="1"/>
              <a:t>PpŽaKU</a:t>
            </a:r>
            <a:r>
              <a:rPr lang="cs-CZ" dirty="0"/>
              <a:t> č. III.5.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69932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841265-6035-4259-BFDD-95288E2DD5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cs-CZ" b="1" dirty="0"/>
              <a:t>Přípravná fáze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A614BCE-C232-4199-BC43-EADDB66A33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527" y="1246908"/>
            <a:ext cx="11151253" cy="5403273"/>
          </a:xfrm>
        </p:spPr>
        <p:txBody>
          <a:bodyPr>
            <a:normAutofit/>
          </a:bodyPr>
          <a:lstStyle/>
          <a:p>
            <a:pPr algn="just"/>
            <a:r>
              <a:rPr lang="cs-CZ" sz="3400" dirty="0"/>
              <a:t>Za přípravu malého projektu = </a:t>
            </a:r>
            <a:r>
              <a:rPr lang="cs-CZ" sz="3400" dirty="0" err="1"/>
              <a:t>ŽoNFP</a:t>
            </a:r>
            <a:r>
              <a:rPr lang="cs-CZ" sz="3400" dirty="0"/>
              <a:t> je </a:t>
            </a:r>
            <a:r>
              <a:rPr lang="cs-CZ" sz="3400" b="1" dirty="0"/>
              <a:t>odpovědný žadatel</a:t>
            </a:r>
            <a:r>
              <a:rPr lang="cs-CZ" sz="3400" dirty="0"/>
              <a:t>: </a:t>
            </a:r>
          </a:p>
          <a:p>
            <a:pPr lvl="1" algn="just">
              <a:lnSpc>
                <a:spcPct val="70000"/>
              </a:lnSpc>
              <a:buFontTx/>
              <a:buChar char="-"/>
            </a:pPr>
            <a:r>
              <a:rPr lang="cs-CZ" sz="2600" dirty="0"/>
              <a:t>odpovídá za správné vyplnění formuláře,</a:t>
            </a:r>
          </a:p>
          <a:p>
            <a:pPr lvl="1" algn="just">
              <a:lnSpc>
                <a:spcPct val="70000"/>
              </a:lnSpc>
              <a:buFontTx/>
              <a:buChar char="-"/>
            </a:pPr>
            <a:r>
              <a:rPr lang="cs-CZ" sz="2600" dirty="0"/>
              <a:t>podání předepsaného formuláře </a:t>
            </a:r>
            <a:r>
              <a:rPr lang="cs-CZ" sz="2600" dirty="0" err="1"/>
              <a:t>ŽoNFP</a:t>
            </a:r>
            <a:r>
              <a:rPr lang="cs-CZ" sz="2600" dirty="0"/>
              <a:t>, </a:t>
            </a:r>
          </a:p>
          <a:p>
            <a:pPr lvl="1" algn="just">
              <a:lnSpc>
                <a:spcPct val="70000"/>
              </a:lnSpc>
              <a:buFontTx/>
              <a:buChar char="-"/>
            </a:pPr>
            <a:r>
              <a:rPr lang="cs-CZ" sz="2600" dirty="0"/>
              <a:t>předložení všech požadovaných příloh.</a:t>
            </a:r>
          </a:p>
          <a:p>
            <a:pPr algn="just"/>
            <a:endParaRPr lang="cs-CZ" sz="3400" dirty="0"/>
          </a:p>
          <a:p>
            <a:pPr algn="just"/>
            <a:r>
              <a:rPr lang="cs-CZ" sz="3400" b="1" dirty="0"/>
              <a:t>Podstatné</a:t>
            </a:r>
            <a:r>
              <a:rPr lang="cs-CZ" sz="3400" dirty="0"/>
              <a:t> v přípravné fázi:</a:t>
            </a:r>
          </a:p>
          <a:p>
            <a:pPr lvl="1" algn="just">
              <a:lnSpc>
                <a:spcPct val="70000"/>
              </a:lnSpc>
              <a:buFontTx/>
              <a:buChar char="-"/>
            </a:pPr>
            <a:r>
              <a:rPr lang="cs-CZ" sz="2600" dirty="0"/>
              <a:t>jistý žadatel a odpovědné osoby,</a:t>
            </a:r>
          </a:p>
          <a:p>
            <a:pPr lvl="1" algn="just">
              <a:lnSpc>
                <a:spcPct val="70000"/>
              </a:lnSpc>
              <a:buFontTx/>
              <a:buChar char="-"/>
            </a:pPr>
            <a:r>
              <a:rPr lang="cs-CZ" sz="2600" dirty="0"/>
              <a:t>jistý partner a odpovědné osoby,</a:t>
            </a:r>
          </a:p>
          <a:p>
            <a:pPr lvl="1" algn="just">
              <a:lnSpc>
                <a:spcPct val="70000"/>
              </a:lnSpc>
              <a:buFontTx/>
              <a:buChar char="-"/>
            </a:pPr>
            <a:r>
              <a:rPr lang="cs-CZ" sz="2600" dirty="0"/>
              <a:t>konkrétní představa žadatele a partnera o projektu a jeho výstupech.</a:t>
            </a:r>
          </a:p>
          <a:p>
            <a:pPr lvl="1" algn="just">
              <a:lnSpc>
                <a:spcPct val="70000"/>
              </a:lnSpc>
              <a:buFontTx/>
              <a:buChar char="-"/>
            </a:pPr>
            <a:endParaRPr lang="cs-CZ" sz="2600" dirty="0"/>
          </a:p>
          <a:p>
            <a:pPr marL="228600" lvl="1" algn="just">
              <a:spcBef>
                <a:spcPts val="1000"/>
              </a:spcBef>
            </a:pPr>
            <a:r>
              <a:rPr lang="cs-CZ" sz="3400" dirty="0"/>
              <a:t>Konkrétní osoba s představou projektu zapojena </a:t>
            </a:r>
            <a:r>
              <a:rPr lang="cs-CZ" sz="3400" b="1" dirty="0"/>
              <a:t>od začátku až do konce </a:t>
            </a:r>
            <a:r>
              <a:rPr lang="cs-CZ" sz="3400" dirty="0"/>
              <a:t>malého projektu.</a:t>
            </a:r>
          </a:p>
        </p:txBody>
      </p:sp>
    </p:spTree>
    <p:extLst>
      <p:ext uri="{BB962C8B-B14F-4D97-AF65-F5344CB8AC3E}">
        <p14:creationId xmlns:p14="http://schemas.microsoft.com/office/powerpoint/2010/main" val="391263496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id="{01764F65-F663-4A87-A9CB-DDAAF805A1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976543"/>
            <a:ext cx="9144000" cy="1255035"/>
          </a:xfrm>
        </p:spPr>
        <p:txBody>
          <a:bodyPr/>
          <a:lstStyle/>
          <a:p>
            <a:r>
              <a:rPr lang="cs-CZ" dirty="0"/>
              <a:t>Děkuji vám za pozornost!</a:t>
            </a:r>
          </a:p>
        </p:txBody>
      </p:sp>
      <p:sp>
        <p:nvSpPr>
          <p:cNvPr id="7" name="Podnadpis 6">
            <a:extLst>
              <a:ext uri="{FF2B5EF4-FFF2-40B4-BE49-F238E27FC236}">
                <a16:creationId xmlns:a16="http://schemas.microsoft.com/office/drawing/2014/main" id="{D566F955-0D9C-42C0-8777-A40E46BF50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689935"/>
            <a:ext cx="9144000" cy="3568822"/>
          </a:xfrm>
        </p:spPr>
        <p:txBody>
          <a:bodyPr>
            <a:normAutofit fontScale="92500" lnSpcReduction="10000"/>
          </a:bodyPr>
          <a:lstStyle/>
          <a:p>
            <a:r>
              <a:rPr lang="cs-CZ" sz="3000" b="1" dirty="0"/>
              <a:t>Ing. Jana Smutná</a:t>
            </a:r>
          </a:p>
          <a:p>
            <a:r>
              <a:rPr lang="cs-CZ" sz="3000" dirty="0"/>
              <a:t>ředitelka RBK</a:t>
            </a:r>
          </a:p>
          <a:p>
            <a:endParaRPr lang="cs-CZ" dirty="0"/>
          </a:p>
          <a:p>
            <a:r>
              <a:rPr lang="cs-CZ" b="1" dirty="0"/>
              <a:t>Region Bílé Karpaty</a:t>
            </a:r>
          </a:p>
          <a:p>
            <a:r>
              <a:rPr lang="cs-CZ" sz="1900" dirty="0"/>
              <a:t>nám. T. G. Masaryka 2433, 760 01 Zlín</a:t>
            </a:r>
          </a:p>
          <a:p>
            <a:r>
              <a:rPr lang="cs-CZ" sz="1900" dirty="0"/>
              <a:t>tel.: 573 776 058</a:t>
            </a:r>
          </a:p>
          <a:p>
            <a:r>
              <a:rPr lang="cs-CZ" sz="1900" dirty="0"/>
              <a:t>mob.: 739 612 340</a:t>
            </a:r>
          </a:p>
          <a:p>
            <a:r>
              <a:rPr lang="cs-CZ" sz="1900" dirty="0"/>
              <a:t>e-mail: </a:t>
            </a:r>
            <a:r>
              <a:rPr lang="cs-CZ" sz="1900" u="sng" dirty="0">
                <a:hlinkClick r:id="rId2"/>
              </a:rPr>
              <a:t>fmp@regionbilekarpaty.cz</a:t>
            </a:r>
            <a:endParaRPr lang="cs-CZ" sz="1900" u="sng" dirty="0"/>
          </a:p>
          <a:p>
            <a:r>
              <a:rPr lang="cs-CZ" sz="1900" u="sng" dirty="0">
                <a:hlinkClick r:id="rId3"/>
              </a:rPr>
              <a:t>www.regionbilekarpaty.cz</a:t>
            </a:r>
            <a:endParaRPr lang="cs-CZ" sz="1900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3230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841265-6035-4259-BFDD-95288E2DD5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cs-CZ" b="1" dirty="0"/>
              <a:t>Přípravná fáze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A614BCE-C232-4199-BC43-EADDB66A33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4381" y="1177636"/>
            <a:ext cx="11151253" cy="5569527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cs-CZ" sz="2600" b="1" dirty="0"/>
              <a:t>Definování podstatných kroků </a:t>
            </a:r>
            <a:r>
              <a:rPr lang="cs-CZ" sz="2600" dirty="0"/>
              <a:t>malého projektu: </a:t>
            </a:r>
          </a:p>
          <a:p>
            <a:pPr marL="900113" indent="-514350" algn="just">
              <a:lnSpc>
                <a:spcPct val="100000"/>
              </a:lnSpc>
              <a:buFont typeface="+mj-lt"/>
              <a:buAutoNum type="arabicPeriod"/>
            </a:pPr>
            <a:r>
              <a:rPr lang="cs-CZ" sz="2600" dirty="0"/>
              <a:t>Určení </a:t>
            </a:r>
            <a:r>
              <a:rPr lang="cs-CZ" sz="2600" b="1" dirty="0"/>
              <a:t>výchozí situace/problémů a potenciálů</a:t>
            </a:r>
            <a:endParaRPr lang="cs-CZ" sz="2600" dirty="0"/>
          </a:p>
          <a:p>
            <a:pPr marL="900113" indent="-514350" algn="just">
              <a:lnSpc>
                <a:spcPct val="100000"/>
              </a:lnSpc>
              <a:buFont typeface="+mj-lt"/>
              <a:buAutoNum type="arabicPeriod"/>
            </a:pPr>
            <a:r>
              <a:rPr lang="cs-CZ" sz="2600" b="1" dirty="0"/>
              <a:t>Určení cílů a výstupů</a:t>
            </a:r>
          </a:p>
          <a:p>
            <a:pPr marL="1260475" lvl="1" algn="just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2600" dirty="0"/>
              <a:t>cílových skupin,</a:t>
            </a:r>
          </a:p>
          <a:p>
            <a:pPr marL="1260475" lvl="1" algn="just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2600" dirty="0"/>
              <a:t>přeshraničního dopadu,</a:t>
            </a:r>
          </a:p>
          <a:p>
            <a:pPr marL="1260475" lvl="1" algn="just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2600" dirty="0"/>
              <a:t>aktivit a měřitelných ukazatelů,</a:t>
            </a:r>
          </a:p>
          <a:p>
            <a:pPr marL="1260475" lvl="1" algn="just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2600" dirty="0"/>
              <a:t>zpracování rozpočtu,</a:t>
            </a:r>
          </a:p>
          <a:p>
            <a:pPr marL="1260475" lvl="1" algn="just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2600" dirty="0"/>
              <a:t>udržitelnosti,</a:t>
            </a:r>
          </a:p>
          <a:p>
            <a:pPr marL="1260475" lvl="1" algn="just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2600" dirty="0"/>
              <a:t>uzavření Dohody o spolupráci partnerů na malém projektu.</a:t>
            </a:r>
          </a:p>
          <a:p>
            <a:pPr marL="0" lvl="1" indent="0" algn="just">
              <a:lnSpc>
                <a:spcPct val="100000"/>
              </a:lnSpc>
              <a:buNone/>
            </a:pPr>
            <a:endParaRPr lang="cs-CZ" sz="2600" dirty="0"/>
          </a:p>
          <a:p>
            <a:pPr marL="0" lvl="1" indent="0" algn="just">
              <a:lnSpc>
                <a:spcPct val="100000"/>
              </a:lnSpc>
              <a:buNone/>
            </a:pPr>
            <a:r>
              <a:rPr lang="cs-CZ" sz="2600" b="1" dirty="0"/>
              <a:t>Konzultace</a:t>
            </a:r>
            <a:r>
              <a:rPr lang="cs-CZ" sz="2600" dirty="0"/>
              <a:t> se Správcem z pohledu záměru a stanovených podmínek:</a:t>
            </a:r>
          </a:p>
          <a:p>
            <a:pPr marL="539750" lvl="1" algn="just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2600" dirty="0"/>
              <a:t>přeshraniční spolupráce,</a:t>
            </a:r>
          </a:p>
          <a:p>
            <a:pPr marL="539750" lvl="1" algn="just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2600" dirty="0"/>
              <a:t>přeshraniční dopad.</a:t>
            </a:r>
          </a:p>
        </p:txBody>
      </p:sp>
    </p:spTree>
    <p:extLst>
      <p:ext uri="{BB962C8B-B14F-4D97-AF65-F5344CB8AC3E}">
        <p14:creationId xmlns:p14="http://schemas.microsoft.com/office/powerpoint/2010/main" val="10056988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F68A1F62-C3E7-4D2D-983B-8F1BC734A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Způsobilost výdajů malého projektu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470C6B6F-D21D-4235-99F5-CE956B1D88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cs-CZ" dirty="0"/>
              <a:t>Časová způsobilost výdajů </a:t>
            </a:r>
            <a:r>
              <a:rPr lang="cs-CZ" b="1" dirty="0"/>
              <a:t>začíná dnem následujícím po dni podání žádosti o NFP</a:t>
            </a:r>
            <a:r>
              <a:rPr lang="cs-CZ" dirty="0"/>
              <a:t> u příslušného Správce, příp. prvním dnem schváleného harmonogramu realizace aktivit MP, který je přílohou Smlouvy o NFP. </a:t>
            </a:r>
          </a:p>
          <a:p>
            <a:pPr marL="0" indent="0" algn="just">
              <a:buNone/>
            </a:pPr>
            <a:endParaRPr lang="cs-CZ" sz="500" dirty="0"/>
          </a:p>
          <a:p>
            <a:pPr algn="just"/>
            <a:r>
              <a:rPr lang="cs-CZ" dirty="0"/>
              <a:t>Konečný termín způsobilosti výdajů je dán dnem ukončení realizace malého projektu uvedeným ve Smlouvě o NFP.</a:t>
            </a:r>
          </a:p>
          <a:p>
            <a:pPr algn="just"/>
            <a:endParaRPr lang="cs-CZ" sz="500" dirty="0"/>
          </a:p>
          <a:p>
            <a:pPr algn="just"/>
            <a:r>
              <a:rPr lang="cs-CZ" dirty="0"/>
              <a:t>Nejzazší termín </a:t>
            </a:r>
            <a:r>
              <a:rPr lang="cs-CZ" b="1" dirty="0"/>
              <a:t>zaplacení výdajů</a:t>
            </a:r>
            <a:r>
              <a:rPr lang="cs-CZ" dirty="0"/>
              <a:t>, které vznikly během doby způsobilosti pro financování, je 30 dní po ukončení realizace všech aktivit malého projektu).</a:t>
            </a:r>
          </a:p>
          <a:p>
            <a:pPr algn="just"/>
            <a:endParaRPr lang="cs-CZ" sz="500" dirty="0"/>
          </a:p>
          <a:p>
            <a:pPr algn="just"/>
            <a:r>
              <a:rPr lang="cs-CZ" dirty="0"/>
              <a:t>V programu není možné financovat již ukončené malé projekty, tj. poslední aktivita malého projektu nesmí být ukončena před zasedáním RV, na kterém bude malý projekt schválen.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52165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4B5ADB-68B2-4251-A821-0F4B181B6B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72209" y="1122363"/>
            <a:ext cx="9395791" cy="2387600"/>
          </a:xfrm>
        </p:spPr>
        <p:txBody>
          <a:bodyPr>
            <a:normAutofit/>
          </a:bodyPr>
          <a:lstStyle/>
          <a:p>
            <a:r>
              <a:rPr lang="cs-CZ" b="1" dirty="0"/>
              <a:t>Veřejné zakázky v rámci malého projektu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9CDC362-380F-4652-95EC-1B455EDF40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00477"/>
            <a:ext cx="9144000" cy="1655762"/>
          </a:xfrm>
        </p:spPr>
        <p:txBody>
          <a:bodyPr>
            <a:normAutofit/>
          </a:bodyPr>
          <a:lstStyle/>
          <a:p>
            <a:r>
              <a:rPr lang="cs-CZ" dirty="0"/>
              <a:t>Fond malých projektů </a:t>
            </a:r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C84DD1-7C47-4146-8870-33E7D49311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912" y="184205"/>
            <a:ext cx="10692384" cy="118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05477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7D7B79-C3C6-4D73-A7BE-05582B61E4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516" y="92946"/>
            <a:ext cx="10515600" cy="1325563"/>
          </a:xfrm>
        </p:spPr>
        <p:txBody>
          <a:bodyPr>
            <a:normAutofit/>
          </a:bodyPr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Základní dokumenty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CC05151-F7A7-45B4-8FC4-7F2E96533A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191237"/>
            <a:ext cx="11371684" cy="5419287"/>
          </a:xfrm>
        </p:spPr>
        <p:txBody>
          <a:bodyPr>
            <a:normAutofit fontScale="62500" lnSpcReduction="20000"/>
          </a:bodyPr>
          <a:lstStyle/>
          <a:p>
            <a:pPr marL="514350" lvl="0" indent="-514350">
              <a:buAutoNum type="arabicParenR"/>
            </a:pPr>
            <a:r>
              <a:rPr lang="cs-CZ" b="1" dirty="0"/>
              <a:t>Zákon č. 134/2016 Sb., o zadávání veřejných zakázek </a:t>
            </a:r>
            <a:r>
              <a:rPr lang="cs-CZ" dirty="0"/>
              <a:t>(ZZVZ, od 1.10.2016), </a:t>
            </a:r>
            <a:r>
              <a:rPr lang="cs-CZ" dirty="0">
                <a:solidFill>
                  <a:srgbClr val="FF0000"/>
                </a:solidFill>
              </a:rPr>
              <a:t>aktuální znění 1.2.2019.</a:t>
            </a:r>
          </a:p>
          <a:p>
            <a:pPr marL="514350" lvl="0" indent="-514350">
              <a:buAutoNum type="arabicParenR"/>
            </a:pPr>
            <a:r>
              <a:rPr lang="cs-CZ" b="1" dirty="0"/>
              <a:t>Metodický pokyn pro oblast zadávání zakázek pro programové období 2014-2020 (MPZ) </a:t>
            </a:r>
            <a:r>
              <a:rPr lang="cs-CZ" dirty="0"/>
              <a:t>vydaným Ministerstvem pro místní rozvoj – zakázky malého rozsahu, zakázky vyšší hodnoty, aktualizace </a:t>
            </a:r>
            <a:r>
              <a:rPr lang="cs-CZ" dirty="0">
                <a:solidFill>
                  <a:srgbClr val="FF0000"/>
                </a:solidFill>
              </a:rPr>
              <a:t>(verze 4, účinná od 1. 5. 2017).</a:t>
            </a:r>
          </a:p>
          <a:p>
            <a:r>
              <a:rPr lang="cs-CZ" dirty="0"/>
              <a:t>vydány </a:t>
            </a:r>
            <a:r>
              <a:rPr lang="cs-CZ" dirty="0">
                <a:solidFill>
                  <a:srgbClr val="FF0000"/>
                </a:solidFill>
              </a:rPr>
              <a:t>3 metodické stanoviska :</a:t>
            </a:r>
          </a:p>
          <a:p>
            <a:pPr>
              <a:buFontTx/>
              <a:buChar char="-"/>
            </a:pPr>
            <a:r>
              <a:rPr lang="cs-CZ" b="1" dirty="0"/>
              <a:t>1. metodické stanovisko </a:t>
            </a:r>
            <a:r>
              <a:rPr lang="cs-CZ" dirty="0"/>
              <a:t>je účinné od 8.7.2019 – týká se </a:t>
            </a:r>
            <a:r>
              <a:rPr lang="cs-CZ" dirty="0">
                <a:solidFill>
                  <a:srgbClr val="FF0000"/>
                </a:solidFill>
              </a:rPr>
              <a:t>změny sazebníku finančních oprav v případě nedodržení pravidel pro zadávání VZ </a:t>
            </a:r>
            <a:r>
              <a:rPr lang="cs-CZ" dirty="0"/>
              <a:t>(MPZ 11.1.3-11.5).</a:t>
            </a:r>
          </a:p>
          <a:p>
            <a:pPr>
              <a:buFontTx/>
              <a:buChar char="-"/>
            </a:pPr>
            <a:r>
              <a:rPr lang="cs-CZ" b="1" dirty="0"/>
              <a:t>2. metodické stanovisko </a:t>
            </a:r>
            <a:r>
              <a:rPr lang="cs-CZ" dirty="0"/>
              <a:t>je účinné od 27.8.2019 – týká se </a:t>
            </a:r>
            <a:r>
              <a:rPr lang="cs-CZ" dirty="0">
                <a:solidFill>
                  <a:srgbClr val="FF0000"/>
                </a:solidFill>
              </a:rPr>
              <a:t>úpravy předpokládané hodnoty u zakázek malého rozsahu </a:t>
            </a:r>
            <a:r>
              <a:rPr lang="cs-CZ" dirty="0"/>
              <a:t>(MPZ 5.3).</a:t>
            </a:r>
          </a:p>
          <a:p>
            <a:pPr>
              <a:buFontTx/>
              <a:buChar char="-"/>
            </a:pPr>
            <a:r>
              <a:rPr lang="cs-CZ" b="1" dirty="0"/>
              <a:t>3. metodické stanovisko </a:t>
            </a:r>
            <a:r>
              <a:rPr lang="cs-CZ" dirty="0"/>
              <a:t>je účinné od 28.7.2020 – týká se </a:t>
            </a:r>
            <a:r>
              <a:rPr lang="cs-CZ" dirty="0">
                <a:solidFill>
                  <a:srgbClr val="FF0000"/>
                </a:solidFill>
              </a:rPr>
              <a:t>rozšíření výjimky </a:t>
            </a:r>
            <a:r>
              <a:rPr lang="cs-CZ" dirty="0"/>
              <a:t>z povinnosti postupovat při zadávání zakázek dle postupů MPZ na výdaje projektu financované jednou z </a:t>
            </a:r>
            <a:r>
              <a:rPr lang="cs-CZ" dirty="0">
                <a:solidFill>
                  <a:srgbClr val="FF0000"/>
                </a:solidFill>
              </a:rPr>
              <a:t>forem zjednodušeného vykazování výdajů </a:t>
            </a:r>
            <a:r>
              <a:rPr lang="cs-CZ" dirty="0"/>
              <a:t>(MPZ 5.3)</a:t>
            </a:r>
            <a:r>
              <a:rPr lang="cs-CZ" dirty="0">
                <a:solidFill>
                  <a:srgbClr val="FF0000"/>
                </a:solidFill>
              </a:rPr>
              <a:t>_nerelevantní pro FMP.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3) Příručka pro žadatele a konečné uživatele </a:t>
            </a:r>
            <a:r>
              <a:rPr lang="cs-CZ" dirty="0"/>
              <a:t>– kapitola 7</a:t>
            </a:r>
          </a:p>
          <a:p>
            <a:pPr marL="0" indent="0">
              <a:buNone/>
            </a:pPr>
            <a:r>
              <a:rPr lang="cs-CZ" b="1" dirty="0"/>
              <a:t>4) </a:t>
            </a:r>
            <a:r>
              <a:rPr lang="cs-CZ" b="1" dirty="0" err="1"/>
              <a:t>PpŽaKU</a:t>
            </a:r>
            <a:r>
              <a:rPr lang="cs-CZ" b="1" dirty="0"/>
              <a:t> </a:t>
            </a:r>
            <a:r>
              <a:rPr lang="cs-CZ" b="1" dirty="0" err="1"/>
              <a:t>příl</a:t>
            </a:r>
            <a:r>
              <a:rPr lang="cs-CZ" b="1" dirty="0"/>
              <a:t>. č. III.10a) </a:t>
            </a:r>
            <a:r>
              <a:rPr lang="cs-CZ" dirty="0"/>
              <a:t>Zadávání veřejných zakázek pro KU v ČR </a:t>
            </a:r>
            <a:r>
              <a:rPr lang="cs-CZ" dirty="0">
                <a:solidFill>
                  <a:srgbClr val="FF0000"/>
                </a:solidFill>
              </a:rPr>
              <a:t>(aktualizace verze 1.1 z 30.4.2020)</a:t>
            </a:r>
          </a:p>
          <a:p>
            <a:pPr marL="0" indent="0">
              <a:buNone/>
            </a:pPr>
            <a:r>
              <a:rPr lang="cs-CZ" b="1" dirty="0"/>
              <a:t>5) Interní směrnice </a:t>
            </a:r>
            <a:r>
              <a:rPr lang="cs-CZ" dirty="0"/>
              <a:t>konečného uživatele</a:t>
            </a:r>
          </a:p>
          <a:p>
            <a:pPr marL="0" indent="0">
              <a:buNone/>
            </a:pPr>
            <a:r>
              <a:rPr lang="cs-CZ" b="1" dirty="0"/>
              <a:t>6) </a:t>
            </a:r>
            <a:r>
              <a:rPr lang="cs-CZ" sz="2900" b="1" dirty="0"/>
              <a:t>Nové zásady sociálně odpovědného, environmentálně odpovědného a inovativního zadávání od 1.1.2021 </a:t>
            </a:r>
            <a:r>
              <a:rPr lang="cs-CZ" sz="2900" dirty="0"/>
              <a:t>– metodické stanovisko MMR</a:t>
            </a:r>
          </a:p>
          <a:p>
            <a:pPr marL="0" indent="0">
              <a:buNone/>
            </a:pPr>
            <a:r>
              <a:rPr lang="cs-CZ" dirty="0">
                <a:hlinkClick r:id="rId2"/>
              </a:rPr>
              <a:t>Nové zásady sociálně odpovědného, environmentálně odpovědného a inovativního zadávání od 1.1.2021 – metodické stanovisko - Portál o veřejných zakázkách (portal-vz.cz)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7) </a:t>
            </a:r>
            <a:r>
              <a:rPr lang="cs-CZ" dirty="0"/>
              <a:t>Institut odpovědného zadávání VZ - </a:t>
            </a:r>
            <a:r>
              <a:rPr lang="cs-CZ" dirty="0">
                <a:hlinkClick r:id="rId3"/>
              </a:rPr>
              <a:t>https://institut.sovz.cz/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86879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491DF0-090B-4470-B962-8DC22B610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Základní pravidla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2A6FD3C-3636-4C1E-82A4-2D692BCCC6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Pokud příjemce podpory realizuje projekt prostřednictvím zakázky na dodání zboží, poskytnutí služeb nebo provedení stavebních prací, je povinen řídit se</a:t>
            </a:r>
            <a:r>
              <a:rPr lang="cs-CZ" b="1" dirty="0"/>
              <a:t> principy transparentnosti, rovného zacházení, nediskriminace a přiměřenosti podle §6 ZZVZ.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Dále pak principy hospodárnosti, efektivnosti a účelnosti (tzv. 3E) podle zákona č. 320/2001 Sb., o finanční kontrole. </a:t>
            </a:r>
          </a:p>
          <a:p>
            <a:endParaRPr lang="cs-CZ" b="1" dirty="0"/>
          </a:p>
          <a:p>
            <a:r>
              <a:rPr lang="cs-CZ" dirty="0"/>
              <a:t>Možnost využít vzory – přílohy MPZ (např. obchodní podmínky, protokoly, jmenování komise, aj.).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53019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10C6E9-0F9A-4D95-92A0-49F681E39C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MPZ – předmět zakázky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2771B3E-CAF2-4CB6-B8F3-40B7977F27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2845" y="1253331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Věcné členění předmětu zakázky – shodné jako u ZZVZ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D4D0891F-2DF4-48E6-A76F-5E60A3868D46}"/>
              </a:ext>
            </a:extLst>
          </p:cNvPr>
          <p:cNvGraphicFramePr/>
          <p:nvPr/>
        </p:nvGraphicFramePr>
        <p:xfrm>
          <a:off x="2361565" y="1875454"/>
          <a:ext cx="8835170" cy="47805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ovéPole 6">
            <a:extLst>
              <a:ext uri="{FF2B5EF4-FFF2-40B4-BE49-F238E27FC236}">
                <a16:creationId xmlns:a16="http://schemas.microsoft.com/office/drawing/2014/main" id="{E62D6692-5940-403F-B1D5-C7C8125B0DE2}"/>
              </a:ext>
            </a:extLst>
          </p:cNvPr>
          <p:cNvSpPr txBox="1"/>
          <p:nvPr/>
        </p:nvSpPr>
        <p:spPr>
          <a:xfrm>
            <a:off x="2053655" y="4027201"/>
            <a:ext cx="2490353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dirty="0"/>
              <a:t>Předmět zakázky</a:t>
            </a:r>
          </a:p>
        </p:txBody>
      </p:sp>
    </p:spTree>
    <p:extLst>
      <p:ext uri="{BB962C8B-B14F-4D97-AF65-F5344CB8AC3E}">
        <p14:creationId xmlns:p14="http://schemas.microsoft.com/office/powerpoint/2010/main" val="270171786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3429</TotalTime>
  <Words>2536</Words>
  <Application>Microsoft Office PowerPoint</Application>
  <PresentationFormat>Širokoúhlá obrazovka</PresentationFormat>
  <Paragraphs>199</Paragraphs>
  <Slides>30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6" baseType="lpstr">
      <vt:lpstr>Arial</vt:lpstr>
      <vt:lpstr>Calibri</vt:lpstr>
      <vt:lpstr>Calibri Light</vt:lpstr>
      <vt:lpstr>Times New Roman</vt:lpstr>
      <vt:lpstr>Wingdings</vt:lpstr>
      <vt:lpstr>Motiv Office</vt:lpstr>
      <vt:lpstr>Příprava malého projektu  - 1. část  Projektový záměr, VŘ, Publicita</vt:lpstr>
      <vt:lpstr>Cyklus malého projektu</vt:lpstr>
      <vt:lpstr>Přípravná fáze</vt:lpstr>
      <vt:lpstr>Přípravná fáze</vt:lpstr>
      <vt:lpstr>Způsobilost výdajů malého projektu</vt:lpstr>
      <vt:lpstr>Veřejné zakázky v rámci malého projektu</vt:lpstr>
      <vt:lpstr>Základní dokumenty</vt:lpstr>
      <vt:lpstr>Základní pravidla</vt:lpstr>
      <vt:lpstr>MPZ – předmět zakázky </vt:lpstr>
      <vt:lpstr>Zadávací řízení</vt:lpstr>
      <vt:lpstr>Finanční limity veřejných zakázek </vt:lpstr>
      <vt:lpstr>MPZ – stanovení předpokládané hodnoty </vt:lpstr>
      <vt:lpstr>Prezentace aplikace PowerPoint</vt:lpstr>
      <vt:lpstr>Registr smluv</vt:lpstr>
      <vt:lpstr>Nejčastější chyby v rámci kontrol VZMR</vt:lpstr>
      <vt:lpstr>Propagace a publicita  malého projektu</vt:lpstr>
      <vt:lpstr>Publicita projektu</vt:lpstr>
      <vt:lpstr>Obecné zásady publicity MP</vt:lpstr>
      <vt:lpstr>Povinné informace k zajištění publicity</vt:lpstr>
      <vt:lpstr>Vzor publicity – černobílá verze pro české žadatele: </vt:lpstr>
      <vt:lpstr>Vzor publicity – barevná verze pro české žadatele: </vt:lpstr>
      <vt:lpstr>Vzor publicity – barevný podklad:</vt:lpstr>
      <vt:lpstr>Odkazy pro stažení</vt:lpstr>
      <vt:lpstr>Kde musí být publicita uvedena</vt:lpstr>
      <vt:lpstr>Publicita pro neinvestiční malé projekty – akce</vt:lpstr>
      <vt:lpstr>Publicita pro neinvestiční malé projekty –propagační předměty, ceny v soutěžích, směrovky  </vt:lpstr>
      <vt:lpstr>Vzor publicity - zkrácená verze </vt:lpstr>
      <vt:lpstr>Důležité upozornění !</vt:lpstr>
      <vt:lpstr>Sankce za nedodržení pravidel publicity </vt:lpstr>
      <vt:lpstr>Děkuji vám za pozornost!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Průběh a realizace malého projektu</dc:title>
  <dc:creator>DELL-2</dc:creator>
  <cp:lastModifiedBy>Jana Smutna</cp:lastModifiedBy>
  <cp:revision>179</cp:revision>
  <cp:lastPrinted>2019-09-23T10:15:33Z</cp:lastPrinted>
  <dcterms:created xsi:type="dcterms:W3CDTF">2018-08-14T04:53:05Z</dcterms:created>
  <dcterms:modified xsi:type="dcterms:W3CDTF">2022-01-29T19:40:49Z</dcterms:modified>
</cp:coreProperties>
</file>